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64" r:id="rId3"/>
    <p:sldId id="265" r:id="rId4"/>
    <p:sldId id="268" r:id="rId5"/>
    <p:sldId id="266" r:id="rId6"/>
    <p:sldId id="272" r:id="rId7"/>
    <p:sldId id="350" r:id="rId8"/>
    <p:sldId id="277" r:id="rId9"/>
    <p:sldId id="351" r:id="rId10"/>
    <p:sldId id="270" r:id="rId11"/>
    <p:sldId id="271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4BD0FF"/>
    <a:srgbClr val="FF6699"/>
    <a:srgbClr val="FF5050"/>
    <a:srgbClr val="9AD34D"/>
    <a:srgbClr val="D6F06A"/>
    <a:srgbClr val="FF9933"/>
    <a:srgbClr val="660033"/>
    <a:srgbClr val="80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9" autoAdjust="0"/>
    <p:restoredTop sz="86397" autoAdjust="0"/>
  </p:normalViewPr>
  <p:slideViewPr>
    <p:cSldViewPr>
      <p:cViewPr>
        <p:scale>
          <a:sx n="70" d="100"/>
          <a:sy n="70" d="100"/>
        </p:scale>
        <p:origin x="-562" y="-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" y="114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EE730-F461-45BA-9AFD-A3AA4559F2CE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0303B-F518-4DC4-88FB-3CBAD898B6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0303B-F518-4DC4-88FB-3CBAD898B6D1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0303B-F518-4DC4-88FB-3CBAD898B6D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0-F669-44AF-9715-6EEC495F7E52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C9EC-9817-451B-8304-627160B30F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0-F669-44AF-9715-6EEC495F7E52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C9EC-9817-451B-8304-627160B30F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0-F669-44AF-9715-6EEC495F7E52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C9EC-9817-451B-8304-627160B30F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0-F669-44AF-9715-6EEC495F7E52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C9EC-9817-451B-8304-627160B30F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1EF-C3C6-46E2-8300-E29008454079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1B9B-FE3D-48BD-BC4F-77C5247E8D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1EF-C3C6-46E2-8300-E29008454079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1B9B-FE3D-48BD-BC4F-77C5247E8D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1EF-C3C6-46E2-8300-E29008454079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1B9B-FE3D-48BD-BC4F-77C5247E8D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1EF-C3C6-46E2-8300-E29008454079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1B9B-FE3D-48BD-BC4F-77C5247E8D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1EF-C3C6-46E2-8300-E29008454079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1B9B-FE3D-48BD-BC4F-77C5247E8D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1EF-C3C6-46E2-8300-E29008454079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1B9B-FE3D-48BD-BC4F-77C5247E8D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1EF-C3C6-46E2-8300-E29008454079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1B9B-FE3D-48BD-BC4F-77C5247E8D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0-F669-44AF-9715-6EEC495F7E52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C9EC-9817-451B-8304-627160B30F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1EF-C3C6-46E2-8300-E29008454079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1B9B-FE3D-48BD-BC4F-77C5247E8D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1EF-C3C6-46E2-8300-E29008454079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1B9B-FE3D-48BD-BC4F-77C5247E8D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1EF-C3C6-46E2-8300-E29008454079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1B9B-FE3D-48BD-BC4F-77C5247E8D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1EF-C3C6-46E2-8300-E29008454079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1B9B-FE3D-48BD-BC4F-77C5247E8D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0-F669-44AF-9715-6EEC495F7E52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C9EC-9817-451B-8304-627160B30F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0-F669-44AF-9715-6EEC495F7E52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C9EC-9817-451B-8304-627160B30F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0-F669-44AF-9715-6EEC495F7E52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C9EC-9817-451B-8304-627160B30F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0-F669-44AF-9715-6EEC495F7E52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C9EC-9817-451B-8304-627160B30F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0-F669-44AF-9715-6EEC495F7E52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C9EC-9817-451B-8304-627160B30F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0-F669-44AF-9715-6EEC495F7E52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C9EC-9817-451B-8304-627160B30F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0-F669-44AF-9715-6EEC495F7E52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C9EC-9817-451B-8304-627160B30F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F980-F669-44AF-9715-6EEC495F7E52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0C9EC-9817-451B-8304-627160B30F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sndAc>
      <p:stSnd>
        <p:snd r:embed="rId14" name="camera.wav"/>
      </p:stSnd>
    </p:sndAc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A1EF-C3C6-46E2-8300-E29008454079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71B9B-FE3D-48BD-BC4F-77C5247E8D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hyperlink" Target="&#45432;&#50500;%20&#48169;&#51452;&#50752;%20&#44536;%20&#50500;&#46308;&#46308;-01.pps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hyperlink" Target="&#45432;&#50500;%20&#48169;&#51452;&#50752;%20&#44536;%20&#50500;&#46308;&#46308;-01.ppsx" TargetMode="External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hyperlink" Target="&#45432;&#50500;%20&#48169;&#51452;&#50752;%20&#44536;%20&#50500;&#46308;&#46308;-01.ppsx" TargetMode="External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hyperlink" Target="&#45432;&#50500;%20&#48169;&#51452;&#50752;%20&#44536;%20&#50500;&#46308;&#46308;-01.ppsx" TargetMode="External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hyperlink" Target="&#45432;&#50500;%20&#48169;&#51452;&#50752;%20&#44536;%20&#50500;&#46308;&#46308;-01.ppsx" TargetMode="External"/><Relationship Id="rId5" Type="http://schemas.openxmlformats.org/officeDocument/2006/relationships/image" Target="../media/image74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&#45432;&#50500;%20&#48169;&#51452;&#50752;%20&#44536;%20&#50500;&#46308;&#46308;-01.ppsx" TargetMode="External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hyperlink" Target="&#45432;&#50500;%20&#48169;&#51452;&#50752;%20&#44536;%20&#50500;&#46308;&#46308;-01.pps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6.wav"/><Relationship Id="rId12" Type="http://schemas.openxmlformats.org/officeDocument/2006/relationships/image" Target="../media/image5.jpeg"/><Relationship Id="rId17" Type="http://schemas.openxmlformats.org/officeDocument/2006/relationships/hyperlink" Target="&#45432;&#50500;%20&#48169;&#51452;&#50752;%20&#44536;%20&#50500;&#46308;&#46308;-01.ppsx" TargetMode="Externa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9.png"/><Relationship Id="rId1" Type="http://schemas.openxmlformats.org/officeDocument/2006/relationships/audio" Target="file:///D:\01-P.P.&#49457;&#44221;\00%20&#54028;&#51068;&#51088;&#47308;\&#52380;&#46181;&#48264;&#44060;-&#48708;-44''.mp3" TargetMode="Externa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5" Type="http://schemas.openxmlformats.org/officeDocument/2006/relationships/audio" Target="../media/audio2.wav"/><Relationship Id="rId15" Type="http://schemas.openxmlformats.org/officeDocument/2006/relationships/image" Target="../media/image8.jpeg"/><Relationship Id="rId10" Type="http://schemas.openxmlformats.org/officeDocument/2006/relationships/audio" Target="../media/audio9.wav"/><Relationship Id="rId4" Type="http://schemas.openxmlformats.org/officeDocument/2006/relationships/audio" Target="../media/audio1.wav"/><Relationship Id="rId9" Type="http://schemas.openxmlformats.org/officeDocument/2006/relationships/audio" Target="../media/audio8.wav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1.jpeg"/><Relationship Id="rId39" Type="http://schemas.openxmlformats.org/officeDocument/2006/relationships/image" Target="../media/image44.jpeg"/><Relationship Id="rId3" Type="http://schemas.openxmlformats.org/officeDocument/2006/relationships/audio" Target="../media/audio3.wav"/><Relationship Id="rId21" Type="http://schemas.openxmlformats.org/officeDocument/2006/relationships/image" Target="../media/image27.png"/><Relationship Id="rId34" Type="http://schemas.openxmlformats.org/officeDocument/2006/relationships/image" Target="../media/image39.jpeg"/><Relationship Id="rId42" Type="http://schemas.openxmlformats.org/officeDocument/2006/relationships/image" Target="../media/image4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0.jpeg"/><Relationship Id="rId33" Type="http://schemas.openxmlformats.org/officeDocument/2006/relationships/image" Target="../media/image38.jpeg"/><Relationship Id="rId38" Type="http://schemas.openxmlformats.org/officeDocument/2006/relationships/image" Target="../media/image43.jpeg"/><Relationship Id="rId2" Type="http://schemas.openxmlformats.org/officeDocument/2006/relationships/audio" Target="../media/audio1.wav"/><Relationship Id="rId16" Type="http://schemas.openxmlformats.org/officeDocument/2006/relationships/image" Target="../media/image22.tiff"/><Relationship Id="rId20" Type="http://schemas.openxmlformats.org/officeDocument/2006/relationships/image" Target="../media/image26.jpeg"/><Relationship Id="rId29" Type="http://schemas.openxmlformats.org/officeDocument/2006/relationships/image" Target="../media/image34.jpeg"/><Relationship Id="rId41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slide" Target="slide4.xml"/><Relationship Id="rId32" Type="http://schemas.openxmlformats.org/officeDocument/2006/relationships/image" Target="../media/image37.jpeg"/><Relationship Id="rId37" Type="http://schemas.openxmlformats.org/officeDocument/2006/relationships/image" Target="../media/image42.jpeg"/><Relationship Id="rId40" Type="http://schemas.openxmlformats.org/officeDocument/2006/relationships/image" Target="../media/image45.jpe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23" Type="http://schemas.openxmlformats.org/officeDocument/2006/relationships/image" Target="../media/image29.jpeg"/><Relationship Id="rId28" Type="http://schemas.openxmlformats.org/officeDocument/2006/relationships/image" Target="../media/image33.jpeg"/><Relationship Id="rId36" Type="http://schemas.openxmlformats.org/officeDocument/2006/relationships/image" Target="../media/image4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31" Type="http://schemas.openxmlformats.org/officeDocument/2006/relationships/image" Target="../media/image36.jpeg"/><Relationship Id="rId4" Type="http://schemas.openxmlformats.org/officeDocument/2006/relationships/image" Target="../media/image10.gif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Relationship Id="rId27" Type="http://schemas.openxmlformats.org/officeDocument/2006/relationships/image" Target="../media/image32.jpeg"/><Relationship Id="rId30" Type="http://schemas.openxmlformats.org/officeDocument/2006/relationships/image" Target="../media/image35.jpeg"/><Relationship Id="rId35" Type="http://schemas.openxmlformats.org/officeDocument/2006/relationships/image" Target="../media/image40.png"/><Relationship Id="rId43" Type="http://schemas.openxmlformats.org/officeDocument/2006/relationships/hyperlink" Target="&#45432;&#50500;%20&#48169;&#51452;&#50752;%20&#44536;%20&#50500;&#46308;&#46308;-01.pps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26" Type="http://schemas.openxmlformats.org/officeDocument/2006/relationships/image" Target="../media/image66.png"/><Relationship Id="rId3" Type="http://schemas.openxmlformats.org/officeDocument/2006/relationships/audio" Target="../media/audio1.wav"/><Relationship Id="rId21" Type="http://schemas.openxmlformats.org/officeDocument/2006/relationships/image" Target="../media/image22.tiff"/><Relationship Id="rId34" Type="http://schemas.openxmlformats.org/officeDocument/2006/relationships/image" Target="../media/image73.jpeg"/><Relationship Id="rId7" Type="http://schemas.openxmlformats.org/officeDocument/2006/relationships/slide" Target="slide4.xml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5" Type="http://schemas.openxmlformats.org/officeDocument/2006/relationships/image" Target="../media/image65.jpeg"/><Relationship Id="rId33" Type="http://schemas.openxmlformats.org/officeDocument/2006/relationships/image" Target="../media/image7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7.jpeg"/><Relationship Id="rId20" Type="http://schemas.openxmlformats.org/officeDocument/2006/relationships/image" Target="../media/image61.png"/><Relationship Id="rId29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11" Type="http://schemas.openxmlformats.org/officeDocument/2006/relationships/image" Target="../media/image52.jpeg"/><Relationship Id="rId24" Type="http://schemas.openxmlformats.org/officeDocument/2006/relationships/image" Target="../media/image64.jpeg"/><Relationship Id="rId32" Type="http://schemas.openxmlformats.org/officeDocument/2006/relationships/image" Target="../media/image71.jpeg"/><Relationship Id="rId5" Type="http://schemas.openxmlformats.org/officeDocument/2006/relationships/image" Target="../media/image48.jpeg"/><Relationship Id="rId15" Type="http://schemas.openxmlformats.org/officeDocument/2006/relationships/image" Target="../media/image56.jpeg"/><Relationship Id="rId23" Type="http://schemas.openxmlformats.org/officeDocument/2006/relationships/image" Target="../media/image63.jpeg"/><Relationship Id="rId28" Type="http://schemas.openxmlformats.org/officeDocument/2006/relationships/image" Target="../media/image67.jpeg"/><Relationship Id="rId10" Type="http://schemas.openxmlformats.org/officeDocument/2006/relationships/image" Target="../media/image51.jpeg"/><Relationship Id="rId19" Type="http://schemas.openxmlformats.org/officeDocument/2006/relationships/image" Target="../media/image60.jpeg"/><Relationship Id="rId31" Type="http://schemas.openxmlformats.org/officeDocument/2006/relationships/image" Target="../media/image70.jpeg"/><Relationship Id="rId4" Type="http://schemas.openxmlformats.org/officeDocument/2006/relationships/audio" Target="../media/audio3.wav"/><Relationship Id="rId9" Type="http://schemas.openxmlformats.org/officeDocument/2006/relationships/image" Target="../media/image50.jpeg"/><Relationship Id="rId14" Type="http://schemas.openxmlformats.org/officeDocument/2006/relationships/image" Target="../media/image55.jpeg"/><Relationship Id="rId22" Type="http://schemas.openxmlformats.org/officeDocument/2006/relationships/image" Target="../media/image62.jpeg"/><Relationship Id="rId27" Type="http://schemas.openxmlformats.org/officeDocument/2006/relationships/image" Target="../media/image29.jpeg"/><Relationship Id="rId30" Type="http://schemas.openxmlformats.org/officeDocument/2006/relationships/image" Target="../media/image69.jpeg"/><Relationship Id="rId35" Type="http://schemas.openxmlformats.org/officeDocument/2006/relationships/hyperlink" Target="&#45432;&#50500;%20&#48169;&#51452;&#50752;%20&#44536;%20&#50500;&#46308;&#46308;-01.pps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45432;&#50500;%20&#48169;&#51452;&#50752;%20&#44536;%20&#50500;&#46308;&#46308;-01.ppsx" TargetMode="External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hyperlink" Target="&#45432;&#50500;%20&#48169;&#51452;&#50752;%20&#44536;%20&#50500;&#46308;&#46308;-01.ppsx" TargetMode="Externa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hyperlink" Target="&#45432;&#50500;%20&#48169;&#51452;&#50752;%20&#44536;%20&#50500;&#46308;&#46308;-01.ppsx" TargetMode="Externa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2674640" cy="706090"/>
          </a:xfrm>
        </p:spPr>
        <p:txBody>
          <a:bodyPr>
            <a:normAutofit fontScale="90000"/>
          </a:bodyPr>
          <a:lstStyle/>
          <a:p>
            <a:r>
              <a:rPr lang="ko-KR" altLang="en-US" sz="2400" dirty="0" err="1" smtClean="0"/>
              <a:t>므두셀라</a:t>
            </a:r>
            <a:r>
              <a:rPr lang="en-US" altLang="ko-KR" sz="2400" dirty="0" smtClean="0"/>
              <a:t>-</a:t>
            </a:r>
            <a:r>
              <a:rPr lang="ko-KR" altLang="en-US" sz="2400" dirty="0" err="1" smtClean="0"/>
              <a:t>라멕</a:t>
            </a:r>
            <a:r>
              <a:rPr lang="en-US" altLang="ko-KR" sz="2400" dirty="0" smtClean="0"/>
              <a:t>-</a:t>
            </a:r>
            <a:r>
              <a:rPr lang="ko-KR" altLang="en-US" sz="2400" dirty="0" err="1" smtClean="0"/>
              <a:t>노아</a:t>
            </a:r>
            <a:endParaRPr lang="ko-KR" altLang="en-US" sz="2400" dirty="0"/>
          </a:p>
        </p:txBody>
      </p:sp>
      <p:cxnSp>
        <p:nvCxnSpPr>
          <p:cNvPr id="31" name="직선 연결선 30"/>
          <p:cNvCxnSpPr/>
          <p:nvPr/>
        </p:nvCxnSpPr>
        <p:spPr>
          <a:xfrm>
            <a:off x="3203848" y="404664"/>
            <a:ext cx="2808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3275856" y="188640"/>
            <a:ext cx="33843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자유형 58"/>
          <p:cNvSpPr/>
          <p:nvPr/>
        </p:nvSpPr>
        <p:spPr>
          <a:xfrm>
            <a:off x="-71470" y="5572140"/>
            <a:ext cx="9360000" cy="1404000"/>
          </a:xfrm>
          <a:custGeom>
            <a:avLst/>
            <a:gdLst>
              <a:gd name="connsiteX0" fmla="*/ 0 w 8940800"/>
              <a:gd name="connsiteY0" fmla="*/ 1227667 h 1265767"/>
              <a:gd name="connsiteX1" fmla="*/ 736600 w 8940800"/>
              <a:gd name="connsiteY1" fmla="*/ 935567 h 1265767"/>
              <a:gd name="connsiteX2" fmla="*/ 1270000 w 8940800"/>
              <a:gd name="connsiteY2" fmla="*/ 618067 h 1265767"/>
              <a:gd name="connsiteX3" fmla="*/ 2070100 w 8940800"/>
              <a:gd name="connsiteY3" fmla="*/ 846667 h 1265767"/>
              <a:gd name="connsiteX4" fmla="*/ 3327400 w 8940800"/>
              <a:gd name="connsiteY4" fmla="*/ 33867 h 1265767"/>
              <a:gd name="connsiteX5" fmla="*/ 4394200 w 8940800"/>
              <a:gd name="connsiteY5" fmla="*/ 643467 h 1265767"/>
              <a:gd name="connsiteX6" fmla="*/ 5511800 w 8940800"/>
              <a:gd name="connsiteY6" fmla="*/ 402167 h 1265767"/>
              <a:gd name="connsiteX7" fmla="*/ 6604000 w 8940800"/>
              <a:gd name="connsiteY7" fmla="*/ 770467 h 1265767"/>
              <a:gd name="connsiteX8" fmla="*/ 7658100 w 8940800"/>
              <a:gd name="connsiteY8" fmla="*/ 643467 h 1265767"/>
              <a:gd name="connsiteX9" fmla="*/ 8636000 w 8940800"/>
              <a:gd name="connsiteY9" fmla="*/ 1151467 h 1265767"/>
              <a:gd name="connsiteX10" fmla="*/ 8940800 w 8940800"/>
              <a:gd name="connsiteY10" fmla="*/ 1265767 h 12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0800" h="1265767">
                <a:moveTo>
                  <a:pt x="0" y="1227667"/>
                </a:moveTo>
                <a:cubicBezTo>
                  <a:pt x="262466" y="1132417"/>
                  <a:pt x="524933" y="1037167"/>
                  <a:pt x="736600" y="935567"/>
                </a:cubicBezTo>
                <a:cubicBezTo>
                  <a:pt x="948267" y="833967"/>
                  <a:pt x="1047750" y="632884"/>
                  <a:pt x="1270000" y="618067"/>
                </a:cubicBezTo>
                <a:cubicBezTo>
                  <a:pt x="1492250" y="603250"/>
                  <a:pt x="1727200" y="944034"/>
                  <a:pt x="2070100" y="846667"/>
                </a:cubicBezTo>
                <a:cubicBezTo>
                  <a:pt x="2413000" y="749300"/>
                  <a:pt x="2940050" y="67734"/>
                  <a:pt x="3327400" y="33867"/>
                </a:cubicBezTo>
                <a:cubicBezTo>
                  <a:pt x="3714750" y="0"/>
                  <a:pt x="4030133" y="582084"/>
                  <a:pt x="4394200" y="643467"/>
                </a:cubicBezTo>
                <a:cubicBezTo>
                  <a:pt x="4758267" y="704850"/>
                  <a:pt x="5143500" y="381000"/>
                  <a:pt x="5511800" y="402167"/>
                </a:cubicBezTo>
                <a:cubicBezTo>
                  <a:pt x="5880100" y="423334"/>
                  <a:pt x="6246283" y="730250"/>
                  <a:pt x="6604000" y="770467"/>
                </a:cubicBezTo>
                <a:cubicBezTo>
                  <a:pt x="6961717" y="810684"/>
                  <a:pt x="7319433" y="579967"/>
                  <a:pt x="7658100" y="643467"/>
                </a:cubicBezTo>
                <a:cubicBezTo>
                  <a:pt x="7996767" y="706967"/>
                  <a:pt x="8422217" y="1047750"/>
                  <a:pt x="8636000" y="1151467"/>
                </a:cubicBezTo>
                <a:cubicBezTo>
                  <a:pt x="8849783" y="1255184"/>
                  <a:pt x="8895291" y="1260475"/>
                  <a:pt x="8940800" y="1265767"/>
                </a:cubicBezTo>
              </a:path>
            </a:pathLst>
          </a:cu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0" name="그림 59" descr="0-캡쳐 019-1-1-0-10%-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987824" y="620687"/>
            <a:ext cx="5652000" cy="50400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</a:rPr>
              <a:t>25</a:t>
            </a:r>
            <a:r>
              <a:rPr lang="ko-KR" altLang="en-US" sz="2400" dirty="0" smtClean="0">
                <a:solidFill>
                  <a:srgbClr val="FFFF00"/>
                </a:solidFill>
              </a:rPr>
              <a:t>절</a:t>
            </a:r>
            <a:r>
              <a:rPr lang="en-US" altLang="ko-KR" sz="2400" dirty="0" smtClean="0">
                <a:solidFill>
                  <a:srgbClr val="FFFF00"/>
                </a:solidFill>
              </a:rPr>
              <a:t>)</a:t>
            </a:r>
            <a:r>
              <a:rPr lang="en-US" altLang="ko-KR" sz="2400" dirty="0" smtClean="0"/>
              <a:t> </a:t>
            </a:r>
            <a:r>
              <a:rPr lang="ko-KR" altLang="en-US" sz="2400" spc="-150" dirty="0" err="1" smtClean="0"/>
              <a:t>므두셀라는</a:t>
            </a:r>
            <a:r>
              <a:rPr lang="ko-KR" altLang="en-US" sz="2400" spc="-150" dirty="0" smtClean="0"/>
              <a:t> </a:t>
            </a:r>
            <a:r>
              <a:rPr lang="en-US" altLang="ko-KR" sz="2400" spc="-150" dirty="0" smtClean="0"/>
              <a:t>187</a:t>
            </a:r>
            <a:r>
              <a:rPr lang="ko-KR" altLang="en-US" sz="2400" spc="-150" dirty="0" smtClean="0"/>
              <a:t>세에 </a:t>
            </a:r>
            <a:r>
              <a:rPr lang="ko-KR" alt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라멕</a:t>
            </a:r>
            <a:r>
              <a:rPr lang="ko-KR" altLang="en-US" sz="2400" spc="-150" dirty="0" err="1" smtClean="0"/>
              <a:t>을</a:t>
            </a:r>
            <a:r>
              <a:rPr lang="ko-KR" altLang="en-US" sz="2400" spc="-150" dirty="0" smtClean="0"/>
              <a:t> 낳았고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1954" y="836712"/>
            <a:ext cx="2031325" cy="646331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err="1" smtClean="0"/>
              <a:t>므두셀라</a:t>
            </a:r>
            <a:endParaRPr lang="ko-KR" altLang="en-US" sz="3600" dirty="0"/>
          </a:p>
        </p:txBody>
      </p:sp>
      <p:sp>
        <p:nvSpPr>
          <p:cNvPr id="11" name="직사각형 10"/>
          <p:cNvSpPr/>
          <p:nvPr/>
        </p:nvSpPr>
        <p:spPr>
          <a:xfrm>
            <a:off x="2987824" y="2924944"/>
            <a:ext cx="5652000" cy="461665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</a:rPr>
              <a:t>27</a:t>
            </a:r>
            <a:r>
              <a:rPr lang="ko-KR" altLang="en-US" sz="2400" dirty="0" smtClean="0">
                <a:solidFill>
                  <a:srgbClr val="FFFF00"/>
                </a:solidFill>
              </a:rPr>
              <a:t>절</a:t>
            </a:r>
            <a:r>
              <a:rPr lang="en-US" altLang="ko-KR" sz="2400" dirty="0" smtClean="0">
                <a:solidFill>
                  <a:srgbClr val="FFFF00"/>
                </a:solidFill>
              </a:rPr>
              <a:t>)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그가 </a:t>
            </a:r>
            <a:r>
              <a:rPr lang="en-US" altLang="ko-KR" sz="2400" dirty="0" smtClean="0"/>
              <a:t>969</a:t>
            </a:r>
            <a:r>
              <a:rPr lang="ko-KR" altLang="en-US" sz="2400" dirty="0" smtClean="0"/>
              <a:t>세를 향수하고 죽었더라</a:t>
            </a:r>
            <a:endParaRPr lang="ko-KR" altLang="en-US" sz="2400" spc="-150" dirty="0" smtClean="0"/>
          </a:p>
        </p:txBody>
      </p:sp>
      <p:cxnSp>
        <p:nvCxnSpPr>
          <p:cNvPr id="22" name="직선 화살표 연결선 21"/>
          <p:cNvCxnSpPr/>
          <p:nvPr/>
        </p:nvCxnSpPr>
        <p:spPr>
          <a:xfrm rot="5400000">
            <a:off x="1025695" y="2294783"/>
            <a:ext cx="1620000" cy="0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740352" y="2132856"/>
            <a:ext cx="9000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</a:t>
            </a:r>
            <a:r>
              <a:rPr lang="en-US" altLang="ko-KR" dirty="0" smtClean="0"/>
              <a:t>969</a:t>
            </a:r>
            <a:r>
              <a:rPr lang="ko-KR" altLang="en-US" dirty="0" smtClean="0"/>
              <a:t>세</a:t>
            </a:r>
            <a:endParaRPr lang="ko-KR" altLang="en-US" dirty="0"/>
          </a:p>
        </p:txBody>
      </p:sp>
      <p:sp>
        <p:nvSpPr>
          <p:cNvPr id="28" name="타원 27"/>
          <p:cNvSpPr/>
          <p:nvPr/>
        </p:nvSpPr>
        <p:spPr>
          <a:xfrm>
            <a:off x="7812360" y="1988840"/>
            <a:ext cx="756000" cy="61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43608" y="2132856"/>
            <a:ext cx="18720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  187</a:t>
            </a:r>
            <a:r>
              <a:rPr lang="ko-KR" altLang="en-US" dirty="0" smtClean="0"/>
              <a:t>세  </a:t>
            </a:r>
            <a:endParaRPr lang="ko-KR" altLang="en-US" dirty="0"/>
          </a:p>
        </p:txBody>
      </p:sp>
      <p:sp>
        <p:nvSpPr>
          <p:cNvPr id="26" name="타원 25"/>
          <p:cNvSpPr/>
          <p:nvPr/>
        </p:nvSpPr>
        <p:spPr>
          <a:xfrm>
            <a:off x="1475656" y="1988840"/>
            <a:ext cx="720080" cy="612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2"/>
          <p:cNvGrpSpPr/>
          <p:nvPr/>
        </p:nvGrpSpPr>
        <p:grpSpPr>
          <a:xfrm>
            <a:off x="2987824" y="2132856"/>
            <a:ext cx="4680328" cy="684040"/>
            <a:chOff x="2987824" y="2204864"/>
            <a:chExt cx="4680328" cy="684040"/>
          </a:xfrm>
        </p:grpSpPr>
        <p:sp>
          <p:nvSpPr>
            <p:cNvPr id="34" name="TextBox 33"/>
            <p:cNvSpPr txBox="1"/>
            <p:nvPr/>
          </p:nvSpPr>
          <p:spPr>
            <a:xfrm>
              <a:off x="2987824" y="2204864"/>
              <a:ext cx="4680328" cy="369332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궁서"/>
                  <a:ea typeface="HY궁서"/>
                </a:rPr>
                <a:t>                     →  </a:t>
              </a:r>
              <a:r>
                <a:rPr lang="en-US" altLang="ko-KR" dirty="0" smtClean="0">
                  <a:latin typeface="HY궁서"/>
                  <a:ea typeface="HY궁서"/>
                </a:rPr>
                <a:t>782</a:t>
              </a:r>
              <a:r>
                <a:rPr lang="ko-KR" altLang="en-US" dirty="0" smtClean="0"/>
                <a:t>년  </a:t>
              </a:r>
              <a:r>
                <a:rPr lang="ko-KR" altLang="en-US" dirty="0" smtClean="0">
                  <a:latin typeface="HY궁서"/>
                  <a:ea typeface="HY궁서"/>
                </a:rPr>
                <a:t>→</a:t>
              </a:r>
              <a:endParaRPr lang="ko-KR" altLang="en-US" dirty="0"/>
            </a:p>
          </p:txBody>
        </p:sp>
        <p:grpSp>
          <p:nvGrpSpPr>
            <p:cNvPr id="4" name="그룹 53"/>
            <p:cNvGrpSpPr/>
            <p:nvPr/>
          </p:nvGrpSpPr>
          <p:grpSpPr>
            <a:xfrm>
              <a:off x="3419872" y="2564904"/>
              <a:ext cx="3420351" cy="324000"/>
              <a:chOff x="3419872" y="2564904"/>
              <a:chExt cx="3206580" cy="324000"/>
            </a:xfrm>
          </p:grpSpPr>
          <p:cxnSp>
            <p:nvCxnSpPr>
              <p:cNvPr id="52" name="직선 연결선 51"/>
              <p:cNvCxnSpPr>
                <a:stCxn id="47" idx="6"/>
              </p:cNvCxnSpPr>
              <p:nvPr/>
            </p:nvCxnSpPr>
            <p:spPr>
              <a:xfrm flipV="1">
                <a:off x="3656122" y="2708920"/>
                <a:ext cx="2702577" cy="17984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웃는 얼굴 48"/>
              <p:cNvSpPr/>
              <p:nvPr/>
            </p:nvSpPr>
            <p:spPr>
              <a:xfrm>
                <a:off x="4162455" y="2564904"/>
                <a:ext cx="236250" cy="324000"/>
              </a:xfrm>
              <a:prstGeom prst="smileyFac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웃는 얼굴 49"/>
              <p:cNvSpPr/>
              <p:nvPr/>
            </p:nvSpPr>
            <p:spPr>
              <a:xfrm>
                <a:off x="6390202" y="2564904"/>
                <a:ext cx="236250" cy="324000"/>
              </a:xfrm>
              <a:prstGeom prst="smileyFac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웃는 얼굴 46"/>
              <p:cNvSpPr/>
              <p:nvPr/>
            </p:nvSpPr>
            <p:spPr>
              <a:xfrm>
                <a:off x="3419872" y="2564904"/>
                <a:ext cx="236250" cy="324000"/>
              </a:xfrm>
              <a:prstGeom prst="smileyFac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5" name="직사각형 54"/>
          <p:cNvSpPr/>
          <p:nvPr/>
        </p:nvSpPr>
        <p:spPr>
          <a:xfrm>
            <a:off x="2987824" y="1124744"/>
            <a:ext cx="5652000" cy="830997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</a:rPr>
              <a:t>26</a:t>
            </a:r>
            <a:r>
              <a:rPr lang="ko-KR" altLang="en-US" sz="2400" dirty="0" smtClean="0">
                <a:solidFill>
                  <a:srgbClr val="FFFF00"/>
                </a:solidFill>
              </a:rPr>
              <a:t>절</a:t>
            </a:r>
            <a:r>
              <a:rPr lang="en-US" altLang="ko-KR" sz="2400" dirty="0" smtClean="0"/>
              <a:t>) </a:t>
            </a:r>
            <a:r>
              <a:rPr lang="ko-KR" altLang="en-US" sz="2400" dirty="0" err="1" smtClean="0"/>
              <a:t>라멕을</a:t>
            </a:r>
            <a:r>
              <a:rPr lang="ko-KR" altLang="en-US" sz="2400" dirty="0" smtClean="0"/>
              <a:t> 낳은 후 </a:t>
            </a:r>
            <a:r>
              <a:rPr lang="en-US" altLang="ko-KR" sz="2400" dirty="0" smtClean="0"/>
              <a:t>782</a:t>
            </a:r>
            <a:r>
              <a:rPr lang="ko-KR" altLang="en-US" sz="2400" dirty="0" smtClean="0"/>
              <a:t>년을 지내며 자녀를 낳았으며 </a:t>
            </a:r>
          </a:p>
        </p:txBody>
      </p:sp>
      <p:cxnSp>
        <p:nvCxnSpPr>
          <p:cNvPr id="30" name="직선 화살표 연결선 29"/>
          <p:cNvCxnSpPr/>
          <p:nvPr/>
        </p:nvCxnSpPr>
        <p:spPr>
          <a:xfrm rot="5400000">
            <a:off x="1061696" y="4491032"/>
            <a:ext cx="1548000" cy="0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1600" y="4293096"/>
            <a:ext cx="19440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   182</a:t>
            </a:r>
            <a:r>
              <a:rPr lang="ko-KR" altLang="en-US" dirty="0" smtClean="0"/>
              <a:t>세  </a:t>
            </a:r>
            <a:endParaRPr lang="ko-KR" altLang="en-US" dirty="0"/>
          </a:p>
        </p:txBody>
      </p:sp>
      <p:sp>
        <p:nvSpPr>
          <p:cNvPr id="33" name="타원 32"/>
          <p:cNvSpPr/>
          <p:nvPr/>
        </p:nvSpPr>
        <p:spPr>
          <a:xfrm>
            <a:off x="1475656" y="4149080"/>
            <a:ext cx="719992" cy="612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2987824" y="4221088"/>
            <a:ext cx="5652000" cy="50400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</a:rPr>
              <a:t>28</a:t>
            </a:r>
            <a:r>
              <a:rPr lang="ko-KR" altLang="en-US" sz="2400" dirty="0" smtClean="0">
                <a:solidFill>
                  <a:srgbClr val="FFFF00"/>
                </a:solidFill>
              </a:rPr>
              <a:t>절</a:t>
            </a:r>
            <a:r>
              <a:rPr lang="en-US" altLang="ko-KR" sz="2400" dirty="0" smtClean="0">
                <a:solidFill>
                  <a:srgbClr val="FFFF00"/>
                </a:solidFill>
              </a:rPr>
              <a:t>)</a:t>
            </a:r>
            <a:r>
              <a:rPr lang="en-US" altLang="ko-KR" sz="2400" dirty="0" smtClean="0"/>
              <a:t> </a:t>
            </a:r>
            <a:r>
              <a:rPr lang="ko-KR" altLang="en-US" sz="2400" dirty="0" err="1" smtClean="0"/>
              <a:t>라멕은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182</a:t>
            </a:r>
            <a:r>
              <a:rPr lang="ko-KR" altLang="en-US" sz="2400" dirty="0" smtClean="0"/>
              <a:t>세에 아들을 낳고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1600" y="5301208"/>
            <a:ext cx="1692000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err="1" smtClean="0"/>
              <a:t>노아</a:t>
            </a:r>
            <a:endParaRPr lang="ko-KR" altLang="en-US" sz="3600" dirty="0"/>
          </a:p>
        </p:txBody>
      </p:sp>
      <p:sp>
        <p:nvSpPr>
          <p:cNvPr id="40" name="직사각형 39"/>
          <p:cNvSpPr/>
          <p:nvPr/>
        </p:nvSpPr>
        <p:spPr>
          <a:xfrm>
            <a:off x="2987824" y="4725144"/>
            <a:ext cx="5652000" cy="156966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</a:rPr>
              <a:t>29</a:t>
            </a:r>
            <a:r>
              <a:rPr lang="ko-KR" altLang="en-US" sz="2400" dirty="0" smtClean="0">
                <a:solidFill>
                  <a:srgbClr val="FFFF00"/>
                </a:solidFill>
              </a:rPr>
              <a:t>절</a:t>
            </a:r>
            <a:r>
              <a:rPr lang="en-US" altLang="ko-KR" sz="2400" dirty="0" smtClean="0">
                <a:solidFill>
                  <a:srgbClr val="FFFF00"/>
                </a:solidFill>
              </a:rPr>
              <a:t>) </a:t>
            </a:r>
            <a:r>
              <a:rPr lang="ko-KR" altLang="en-US" sz="2400" dirty="0" smtClean="0"/>
              <a:t>이름을 </a:t>
            </a:r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</a:rPr>
              <a:t>노아</a:t>
            </a:r>
            <a:r>
              <a:rPr lang="ko-KR" altLang="en-US" sz="2400" dirty="0" smtClean="0"/>
              <a:t>라 하여 가로되 여호와께서 땅을 저주하시므로 수고로이 일하는 우리를 이 아들이 안위하리라 하였더라</a:t>
            </a:r>
          </a:p>
        </p:txBody>
      </p:sp>
      <p:sp>
        <p:nvSpPr>
          <p:cNvPr id="27" name="타원 26"/>
          <p:cNvSpPr/>
          <p:nvPr/>
        </p:nvSpPr>
        <p:spPr>
          <a:xfrm>
            <a:off x="5004048" y="1988840"/>
            <a:ext cx="720000" cy="61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3608" y="3140968"/>
            <a:ext cx="1620000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/>
              <a:t>라멕</a:t>
            </a:r>
            <a:endParaRPr lang="ko-KR" altLang="en-US" sz="3600" dirty="0"/>
          </a:p>
        </p:txBody>
      </p:sp>
      <p:grpSp>
        <p:nvGrpSpPr>
          <p:cNvPr id="44" name="그룹 43"/>
          <p:cNvGrpSpPr/>
          <p:nvPr/>
        </p:nvGrpSpPr>
        <p:grpSpPr>
          <a:xfrm>
            <a:off x="4860032" y="2564904"/>
            <a:ext cx="3528000" cy="1440160"/>
            <a:chOff x="4860032" y="2564904"/>
            <a:chExt cx="3528000" cy="1440160"/>
          </a:xfrm>
        </p:grpSpPr>
        <p:grpSp>
          <p:nvGrpSpPr>
            <p:cNvPr id="42" name="그룹 41"/>
            <p:cNvGrpSpPr/>
            <p:nvPr/>
          </p:nvGrpSpPr>
          <p:grpSpPr>
            <a:xfrm>
              <a:off x="4860032" y="2564904"/>
              <a:ext cx="3528000" cy="1440160"/>
              <a:chOff x="4716016" y="2633483"/>
              <a:chExt cx="3744416" cy="1371581"/>
            </a:xfrm>
          </p:grpSpPr>
          <p:sp>
            <p:nvSpPr>
              <p:cNvPr id="72" name="구름 모양 설명선 71"/>
              <p:cNvSpPr/>
              <p:nvPr/>
            </p:nvSpPr>
            <p:spPr>
              <a:xfrm>
                <a:off x="4716016" y="3429000"/>
                <a:ext cx="3744416" cy="576064"/>
              </a:xfrm>
              <a:prstGeom prst="cloudCallout">
                <a:avLst>
                  <a:gd name="adj1" fmla="val 37212"/>
                  <a:gd name="adj2" fmla="val 213"/>
                </a:avLst>
              </a:prstGeom>
              <a:solidFill>
                <a:schemeClr val="tx2">
                  <a:lumMod val="75000"/>
                  <a:alpha val="50000"/>
                </a:schemeClr>
              </a:solidFill>
              <a:ln w="31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spc="-150" dirty="0">
                  <a:solidFill>
                    <a:srgbClr val="55247A"/>
                  </a:solidFill>
                  <a:latin typeface="휴먼매직체" pitchFamily="18" charset="-127"/>
                  <a:ea typeface="휴먼매직체" pitchFamily="18" charset="-127"/>
                </a:endParaRPr>
              </a:p>
            </p:txBody>
          </p:sp>
          <p:sp>
            <p:nvSpPr>
              <p:cNvPr id="37" name="타원 36"/>
              <p:cNvSpPr/>
              <p:nvPr/>
            </p:nvSpPr>
            <p:spPr>
              <a:xfrm>
                <a:off x="7020272" y="3068960"/>
                <a:ext cx="267458" cy="2400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31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타원 37"/>
              <p:cNvSpPr/>
              <p:nvPr/>
            </p:nvSpPr>
            <p:spPr>
              <a:xfrm>
                <a:off x="7308303" y="2780928"/>
                <a:ext cx="191042" cy="17142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31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7620171" y="2633483"/>
                <a:ext cx="114625" cy="102857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31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5292080" y="3429000"/>
              <a:ext cx="2722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spc="-150" dirty="0" smtClean="0">
                  <a:solidFill>
                    <a:srgbClr val="7030A0"/>
                  </a:solidFill>
                  <a:latin typeface="휴먼매직체" pitchFamily="18" charset="-127"/>
                  <a:ea typeface="휴먼매직체" pitchFamily="18" charset="-127"/>
                </a:rPr>
                <a:t>기록상 가장 장수함</a:t>
              </a:r>
              <a:endParaRPr lang="ko-KR" altLang="en-US" sz="2800" spc="-150" dirty="0">
                <a:solidFill>
                  <a:srgbClr val="7030A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sp>
        <p:nvSpPr>
          <p:cNvPr id="45" name="직사각형 44">
            <a:hlinkClick r:id="rId8" action="ppaction://hlinksldjump"/>
          </p:cNvPr>
          <p:cNvSpPr/>
          <p:nvPr/>
        </p:nvSpPr>
        <p:spPr>
          <a:xfrm>
            <a:off x="1403648" y="6488668"/>
            <a:ext cx="54373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schemeClr val="accent6">
                    <a:lumMod val="50000"/>
                  </a:schemeClr>
                </a:solidFill>
              </a:rPr>
              <a:t>목록</a:t>
            </a:r>
            <a:endParaRPr lang="ko-KR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직사각형 45">
            <a:hlinkClick r:id="rId9" action="ppaction://hlinkpres?slideindex=3&amp;slidetitle=노아의 방주와 대홍수"/>
          </p:cNvPr>
          <p:cNvSpPr/>
          <p:nvPr/>
        </p:nvSpPr>
        <p:spPr>
          <a:xfrm>
            <a:off x="1259632" y="6577607"/>
            <a:ext cx="1745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400" smtClean="0">
                <a:solidFill>
                  <a:schemeClr val="accent2">
                    <a:lumMod val="50000"/>
                  </a:schemeClr>
                </a:solidFill>
              </a:rPr>
              <a:t>노아 방주와 대홍수</a:t>
            </a:r>
            <a:endParaRPr lang="ko-KR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1547664" y="1628800"/>
            <a:ext cx="684076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6000" smtClean="0">
                <a:solidFill>
                  <a:srgbClr val="FFFF00"/>
                </a:solidFill>
              </a:rPr>
              <a:t>노아 관련 슬라이드</a:t>
            </a:r>
            <a:endParaRPr lang="en-US" altLang="ko-KR" sz="6000" smtClean="0">
              <a:solidFill>
                <a:srgbClr val="FFFF00"/>
              </a:solidFill>
            </a:endParaRPr>
          </a:p>
          <a:p>
            <a:r>
              <a:rPr lang="ko-KR" altLang="en-US" sz="4400" spc="-150" smtClean="0">
                <a:solidFill>
                  <a:srgbClr val="00B0F0"/>
                </a:solidFill>
              </a:rPr>
              <a:t>조부</a:t>
            </a:r>
            <a:r>
              <a:rPr lang="en-US" altLang="ko-KR" sz="4400" spc="-150" smtClean="0">
                <a:solidFill>
                  <a:srgbClr val="00B0F0"/>
                </a:solidFill>
              </a:rPr>
              <a:t>-</a:t>
            </a:r>
            <a:r>
              <a:rPr lang="ko-KR" altLang="en-US" sz="4400" spc="-150" smtClean="0">
                <a:solidFill>
                  <a:srgbClr val="00B0F0"/>
                </a:solidFill>
              </a:rPr>
              <a:t>므두셀라 이하</a:t>
            </a:r>
            <a:endParaRPr lang="en-US" altLang="ko-KR" sz="4400" spc="-150" smtClean="0">
              <a:solidFill>
                <a:srgbClr val="00B0F0"/>
              </a:solidFill>
            </a:endParaRPr>
          </a:p>
          <a:p>
            <a:r>
              <a:rPr lang="ko-KR" altLang="en-US" sz="4400" spc="-150" smtClean="0">
                <a:solidFill>
                  <a:srgbClr val="00B0F0"/>
                </a:solidFill>
              </a:rPr>
              <a:t>바벨탑 앞까지 </a:t>
            </a:r>
            <a:r>
              <a:rPr lang="en-US" altLang="ko-KR" sz="4400" spc="-150" smtClean="0">
                <a:solidFill>
                  <a:srgbClr val="00B0F0"/>
                </a:solidFill>
              </a:rPr>
              <a:t>13</a:t>
            </a:r>
            <a:r>
              <a:rPr lang="ko-KR" altLang="en-US" sz="4400" spc="-150" smtClean="0">
                <a:solidFill>
                  <a:srgbClr val="00B0F0"/>
                </a:solidFill>
              </a:rPr>
              <a:t>슬라이드</a:t>
            </a:r>
            <a:endParaRPr lang="ko-KR" altLang="en-US" sz="6000" spc="-150" dirty="0" smtClean="0"/>
          </a:p>
        </p:txBody>
      </p:sp>
    </p:spTree>
  </p:cSld>
  <p:clrMapOvr>
    <a:masterClrMapping/>
  </p:clrMapOvr>
  <p:transition advTm="35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500"/>
                            </p:stCondLst>
                            <p:childTnLst>
                              <p:par>
                                <p:cTn id="64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500"/>
                            </p:stCondLst>
                            <p:childTnLst>
                              <p:par>
                                <p:cTn id="85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35" grpId="0" animBg="1"/>
      <p:bldP spid="28" grpId="0" animBg="1"/>
      <p:bldP spid="10" grpId="0" animBg="1"/>
      <p:bldP spid="26" grpId="0" animBg="1"/>
      <p:bldP spid="55" grpId="0" animBg="1"/>
      <p:bldP spid="32" grpId="0" animBg="1"/>
      <p:bldP spid="33" grpId="0" animBg="1"/>
      <p:bldP spid="36" grpId="0" animBg="1"/>
      <p:bldP spid="39" grpId="0" animBg="1"/>
      <p:bldP spid="40" grpId="0" animBg="1"/>
      <p:bldP spid="27" grpId="0" animBg="1"/>
      <p:bldP spid="12" grpId="0" animBg="1"/>
      <p:bldP spid="51" grpId="0"/>
      <p:bldP spid="5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직선 연결선 35"/>
          <p:cNvCxnSpPr/>
          <p:nvPr/>
        </p:nvCxnSpPr>
        <p:spPr>
          <a:xfrm>
            <a:off x="2771800" y="609329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야벳의</a:t>
            </a:r>
            <a:r>
              <a:rPr lang="ko-KR" altLang="en-US" sz="3200" dirty="0" smtClean="0"/>
              <a:t> 자손</a:t>
            </a:r>
            <a:endParaRPr lang="ko-KR" altLang="en-US" sz="3200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3059832" y="404664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그림 36" descr="0-캡쳐 019-1-1-0-10%-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"/>
            <a:ext cx="9144000" cy="6874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2708920"/>
            <a:ext cx="1005403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마곡</a:t>
            </a:r>
            <a:endParaRPr lang="ko-KR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2708920"/>
            <a:ext cx="1005403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마대</a:t>
            </a:r>
            <a:endParaRPr lang="ko-KR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2708920"/>
            <a:ext cx="1005403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두발</a:t>
            </a:r>
            <a:endParaRPr lang="ko-KR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2708920"/>
            <a:ext cx="1005403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/>
              <a:t>메섹</a:t>
            </a:r>
            <a:endParaRPr lang="ko-KR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64288" y="2708920"/>
            <a:ext cx="1300356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200" spc="-300" dirty="0" err="1" smtClean="0"/>
              <a:t>디라스</a:t>
            </a:r>
            <a:endParaRPr lang="ko-KR" altLang="en-US" sz="3200" spc="-300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683568" y="2420888"/>
            <a:ext cx="7848000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92080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4005064"/>
            <a:ext cx="1531188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아스그나스</a:t>
            </a:r>
            <a:endParaRPr lang="ko-KR" altLang="en-US" sz="2400" spc="-300" dirty="0"/>
          </a:p>
        </p:txBody>
      </p:sp>
      <p:sp>
        <p:nvSpPr>
          <p:cNvPr id="22" name="TextBox 21"/>
          <p:cNvSpPr txBox="1"/>
          <p:nvPr/>
        </p:nvSpPr>
        <p:spPr>
          <a:xfrm>
            <a:off x="2411760" y="4005064"/>
            <a:ext cx="723275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디밧</a:t>
            </a:r>
            <a:endParaRPr lang="ko-KR" altLang="en-US" sz="2400" spc="-300" dirty="0"/>
          </a:p>
        </p:txBody>
      </p:sp>
      <p:sp>
        <p:nvSpPr>
          <p:cNvPr id="23" name="TextBox 22"/>
          <p:cNvSpPr txBox="1"/>
          <p:nvPr/>
        </p:nvSpPr>
        <p:spPr>
          <a:xfrm>
            <a:off x="3203848" y="4005064"/>
            <a:ext cx="992579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도갈마</a:t>
            </a:r>
            <a:endParaRPr lang="ko-KR" altLang="en-US" sz="2400" spc="-300" dirty="0"/>
          </a:p>
        </p:txBody>
      </p:sp>
      <p:sp>
        <p:nvSpPr>
          <p:cNvPr id="24" name="TextBox 23"/>
          <p:cNvSpPr txBox="1"/>
          <p:nvPr/>
        </p:nvSpPr>
        <p:spPr>
          <a:xfrm>
            <a:off x="4355975" y="4005064"/>
            <a:ext cx="1008000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엘리사</a:t>
            </a:r>
            <a:endParaRPr lang="ko-KR" altLang="en-US" sz="2400" spc="-3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6216" y="4005064"/>
            <a:ext cx="723275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깃딤</a:t>
            </a:r>
            <a:endParaRPr lang="ko-KR" altLang="en-US" sz="2400" spc="-300" dirty="0"/>
          </a:p>
        </p:txBody>
      </p:sp>
      <p:sp>
        <p:nvSpPr>
          <p:cNvPr id="26" name="TextBox 25"/>
          <p:cNvSpPr txBox="1"/>
          <p:nvPr/>
        </p:nvSpPr>
        <p:spPr>
          <a:xfrm>
            <a:off x="5436095" y="4005064"/>
            <a:ext cx="992579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다시스</a:t>
            </a:r>
            <a:endParaRPr lang="ko-KR" altLang="en-US" sz="2400" spc="-300" dirty="0"/>
          </a:p>
        </p:txBody>
      </p:sp>
      <p:sp>
        <p:nvSpPr>
          <p:cNvPr id="27" name="TextBox 26"/>
          <p:cNvSpPr txBox="1"/>
          <p:nvPr/>
        </p:nvSpPr>
        <p:spPr>
          <a:xfrm>
            <a:off x="7308304" y="4005064"/>
            <a:ext cx="992579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도다님</a:t>
            </a:r>
            <a:endParaRPr lang="ko-KR" altLang="en-US" sz="2400" spc="-300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4427984" y="3717032"/>
            <a:ext cx="0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827584" y="3717032"/>
            <a:ext cx="3420000" cy="0"/>
          </a:xfrm>
          <a:prstGeom prst="line">
            <a:avLst/>
          </a:pr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4283968" y="3717032"/>
            <a:ext cx="40320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99592" y="486916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10</a:t>
            </a:r>
            <a:r>
              <a:rPr lang="ko-KR" altLang="en-US" sz="2000" dirty="0" smtClean="0">
                <a:solidFill>
                  <a:srgbClr val="FFFF00"/>
                </a:solidFill>
              </a:rPr>
              <a:t>장</a:t>
            </a:r>
            <a:r>
              <a:rPr lang="en-US" altLang="ko-KR" sz="2000" dirty="0" smtClean="0">
                <a:solidFill>
                  <a:srgbClr val="FFFF00"/>
                </a:solidFill>
              </a:rPr>
              <a:t>5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dirty="0" smtClean="0">
                <a:solidFill>
                  <a:srgbClr val="FFFF00"/>
                </a:solidFill>
              </a:rPr>
              <a:t>)</a:t>
            </a:r>
            <a:r>
              <a:rPr lang="en-US" altLang="ko-KR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ko-KR" altLang="en-US" sz="2000" dirty="0" smtClean="0">
                <a:solidFill>
                  <a:schemeClr val="tx1">
                    <a:lumMod val="75000"/>
                  </a:schemeClr>
                </a:solidFill>
              </a:rPr>
              <a:t>이들로부터 여러 나라 백성으로 나뉘어서 각기 방언과 종족과 나라대로 바닷가의 땅에 머물렀더라 </a:t>
            </a:r>
            <a:endParaRPr lang="ko-KR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5" name="구름 모양 설명선 34"/>
          <p:cNvSpPr/>
          <p:nvPr/>
        </p:nvSpPr>
        <p:spPr>
          <a:xfrm>
            <a:off x="5580112" y="1052736"/>
            <a:ext cx="1296144" cy="648072"/>
          </a:xfrm>
          <a:prstGeom prst="cloudCallout">
            <a:avLst>
              <a:gd name="adj1" fmla="val -74107"/>
              <a:gd name="adj2" fmla="val -2933"/>
            </a:avLst>
          </a:prstGeom>
          <a:solidFill>
            <a:schemeClr val="accent1">
              <a:shade val="30000"/>
              <a:satMod val="1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셋째</a:t>
            </a:r>
            <a:endParaRPr lang="ko-KR" altLang="en-US" dirty="0"/>
          </a:p>
        </p:txBody>
      </p:sp>
      <p:cxnSp>
        <p:nvCxnSpPr>
          <p:cNvPr id="40" name="직선 연결선 39"/>
          <p:cNvCxnSpPr/>
          <p:nvPr/>
        </p:nvCxnSpPr>
        <p:spPr>
          <a:xfrm rot="16200000" flipH="1">
            <a:off x="4061847" y="2066945"/>
            <a:ext cx="732274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79912" y="980728"/>
            <a:ext cx="1296000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 smtClean="0"/>
              <a:t>야벳</a:t>
            </a:r>
            <a:endParaRPr lang="ko-KR" altLang="en-US" sz="4000" dirty="0"/>
          </a:p>
        </p:txBody>
      </p:sp>
      <p:cxnSp>
        <p:nvCxnSpPr>
          <p:cNvPr id="42" name="직선 연결선 41"/>
          <p:cNvCxnSpPr/>
          <p:nvPr/>
        </p:nvCxnSpPr>
        <p:spPr>
          <a:xfrm rot="16200000" flipH="1">
            <a:off x="1043632" y="3500984"/>
            <a:ext cx="432000" cy="0"/>
          </a:xfrm>
          <a:prstGeom prst="line">
            <a:avLst/>
          </a:pr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rot="5400000" flipH="1" flipV="1">
            <a:off x="4103948" y="3392996"/>
            <a:ext cx="64807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3568" y="2708920"/>
            <a:ext cx="1005403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/>
              <a:t>고멜</a:t>
            </a:r>
            <a:endParaRPr lang="ko-KR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2708920"/>
            <a:ext cx="1005403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/>
              <a:t>야완</a:t>
            </a:r>
            <a:endParaRPr lang="ko-KR" alt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5508104" y="5877272"/>
            <a:ext cx="298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rgbClr val="92D050"/>
                </a:solidFill>
              </a:rPr>
              <a:t>장자 셈을 먼저 다루지 않은 이유는 </a:t>
            </a:r>
            <a:r>
              <a:rPr lang="ko-KR" altLang="en-US" sz="1400" dirty="0" err="1" smtClean="0">
                <a:solidFill>
                  <a:srgbClr val="92D050"/>
                </a:solidFill>
              </a:rPr>
              <a:t>메시야가</a:t>
            </a:r>
            <a:r>
              <a:rPr lang="ko-KR" altLang="en-US" sz="1400" dirty="0" smtClean="0">
                <a:solidFill>
                  <a:srgbClr val="92D050"/>
                </a:solidFill>
              </a:rPr>
              <a:t> 나시게 될 셈족을 중점으로 설명하기 위함</a:t>
            </a:r>
            <a:endParaRPr lang="ko-KR" altLang="en-US" sz="1000" dirty="0">
              <a:solidFill>
                <a:srgbClr val="92D050"/>
              </a:solidFill>
            </a:endParaRPr>
          </a:p>
        </p:txBody>
      </p:sp>
      <p:sp>
        <p:nvSpPr>
          <p:cNvPr id="38" name="직사각형 37">
            <a:hlinkClick r:id="rId6" action="ppaction://hlinkpres?slideindex=3&amp;slidetitle=노아의 방주와 대홍수"/>
          </p:cNvPr>
          <p:cNvSpPr/>
          <p:nvPr/>
        </p:nvSpPr>
        <p:spPr>
          <a:xfrm>
            <a:off x="1259632" y="6577607"/>
            <a:ext cx="1745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400" smtClean="0">
                <a:solidFill>
                  <a:schemeClr val="accent2">
                    <a:lumMod val="50000"/>
                  </a:schemeClr>
                </a:solidFill>
              </a:rPr>
              <a:t>노아 방주와 대홍수</a:t>
            </a:r>
            <a:endParaRPr lang="ko-KR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5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4" grpId="0"/>
      <p:bldP spid="35" grpId="0" animBg="1"/>
      <p:bldP spid="4" grpId="0" animBg="1"/>
      <p:bldP spid="12" grpId="0" animBg="1"/>
      <p:bldP spid="8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0608" y="274638"/>
            <a:ext cx="3394720" cy="114300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함의 자손</a:t>
            </a:r>
            <a:r>
              <a:rPr lang="en-US" altLang="ko-KR" sz="3200" dirty="0" smtClean="0"/>
              <a:t>1,2</a:t>
            </a:r>
            <a:endParaRPr lang="ko-KR" altLang="en-US" sz="3200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3143240" y="404664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3356248" y="6677744"/>
            <a:ext cx="30963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3203848" y="6525344"/>
            <a:ext cx="3096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2339752" y="620688"/>
            <a:ext cx="3888432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그림 64" descr="0-캡쳐 019-1-1-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"/>
            <a:ext cx="9144000" cy="6885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2276872"/>
            <a:ext cx="1826141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미스라임</a:t>
            </a:r>
            <a:endParaRPr lang="ko-KR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276872"/>
            <a:ext cx="10080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smtClean="0"/>
              <a:t>붓</a:t>
            </a:r>
            <a:endParaRPr lang="ko-KR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2204864"/>
            <a:ext cx="1415772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가나안</a:t>
            </a:r>
            <a:endParaRPr lang="ko-KR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2276872"/>
            <a:ext cx="10080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/>
              <a:t>구스</a:t>
            </a:r>
            <a:endParaRPr lang="ko-KR" altLang="en-US" sz="3200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1187624" y="2060848"/>
            <a:ext cx="6912000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92080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3429000"/>
            <a:ext cx="72327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스바</a:t>
            </a:r>
            <a:endParaRPr lang="ko-KR" altLang="en-US" sz="2400" spc="-300" dirty="0"/>
          </a:p>
        </p:txBody>
      </p:sp>
      <p:sp>
        <p:nvSpPr>
          <p:cNvPr id="24" name="TextBox 23"/>
          <p:cNvSpPr txBox="1"/>
          <p:nvPr/>
        </p:nvSpPr>
        <p:spPr>
          <a:xfrm>
            <a:off x="3203847" y="5589240"/>
            <a:ext cx="756000" cy="461665"/>
          </a:xfrm>
          <a:prstGeom prst="rect">
            <a:avLst/>
          </a:prstGeom>
          <a:solidFill>
            <a:srgbClr val="003FBC"/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스바</a:t>
            </a:r>
            <a:endParaRPr lang="ko-KR" altLang="en-US" sz="2400" spc="-300" dirty="0"/>
          </a:p>
        </p:txBody>
      </p:sp>
      <p:sp>
        <p:nvSpPr>
          <p:cNvPr id="25" name="TextBox 24"/>
          <p:cNvSpPr txBox="1"/>
          <p:nvPr/>
        </p:nvSpPr>
        <p:spPr>
          <a:xfrm>
            <a:off x="755576" y="4725144"/>
            <a:ext cx="723275" cy="461665"/>
          </a:xfrm>
          <a:prstGeom prst="rect">
            <a:avLst/>
          </a:prstGeom>
          <a:solidFill>
            <a:srgbClr val="8F522D"/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루딤</a:t>
            </a:r>
            <a:endParaRPr lang="ko-KR" altLang="en-US" sz="2400" spc="-300" dirty="0"/>
          </a:p>
        </p:txBody>
      </p:sp>
      <p:sp>
        <p:nvSpPr>
          <p:cNvPr id="26" name="TextBox 25"/>
          <p:cNvSpPr txBox="1"/>
          <p:nvPr/>
        </p:nvSpPr>
        <p:spPr>
          <a:xfrm>
            <a:off x="3995936" y="5589240"/>
            <a:ext cx="723275" cy="461665"/>
          </a:xfrm>
          <a:prstGeom prst="rect">
            <a:avLst/>
          </a:prstGeom>
          <a:solidFill>
            <a:srgbClr val="003FBC"/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드단</a:t>
            </a:r>
            <a:endParaRPr lang="ko-KR" altLang="en-US" sz="2400" spc="-300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4427984" y="3717032"/>
            <a:ext cx="0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rot="5400000">
            <a:off x="1511660" y="3032956"/>
            <a:ext cx="36004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72000" y="3429000"/>
            <a:ext cx="99257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삽드가</a:t>
            </a:r>
            <a:endParaRPr lang="ko-KR" altLang="en-US" sz="2400" spc="-300" dirty="0"/>
          </a:p>
        </p:txBody>
      </p:sp>
      <p:sp>
        <p:nvSpPr>
          <p:cNvPr id="40" name="TextBox 39"/>
          <p:cNvSpPr txBox="1"/>
          <p:nvPr/>
        </p:nvSpPr>
        <p:spPr>
          <a:xfrm>
            <a:off x="5652120" y="3429000"/>
            <a:ext cx="992579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니모롯</a:t>
            </a:r>
            <a:endParaRPr lang="ko-KR" altLang="en-US" sz="2400" spc="-300" dirty="0"/>
          </a:p>
        </p:txBody>
      </p:sp>
      <p:cxnSp>
        <p:nvCxnSpPr>
          <p:cNvPr id="41" name="직선 연결선 40"/>
          <p:cNvCxnSpPr/>
          <p:nvPr/>
        </p:nvCxnSpPr>
        <p:spPr>
          <a:xfrm>
            <a:off x="5652120" y="3212976"/>
            <a:ext cx="97200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47663" y="4725144"/>
            <a:ext cx="1008000" cy="461665"/>
          </a:xfrm>
          <a:prstGeom prst="rect">
            <a:avLst/>
          </a:prstGeom>
          <a:solidFill>
            <a:srgbClr val="8F522D"/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아나밈</a:t>
            </a:r>
            <a:endParaRPr lang="ko-KR" altLang="en-US" sz="2400" spc="-300" dirty="0"/>
          </a:p>
        </p:txBody>
      </p:sp>
      <p:sp>
        <p:nvSpPr>
          <p:cNvPr id="54" name="TextBox 53"/>
          <p:cNvSpPr txBox="1"/>
          <p:nvPr/>
        </p:nvSpPr>
        <p:spPr>
          <a:xfrm>
            <a:off x="2627783" y="4725144"/>
            <a:ext cx="1008000" cy="461665"/>
          </a:xfrm>
          <a:prstGeom prst="rect">
            <a:avLst/>
          </a:prstGeom>
          <a:solidFill>
            <a:srgbClr val="8F522D"/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르하빔</a:t>
            </a:r>
            <a:endParaRPr lang="ko-KR" altLang="en-US" sz="2400" spc="-300" dirty="0"/>
          </a:p>
        </p:txBody>
      </p:sp>
      <p:sp>
        <p:nvSpPr>
          <p:cNvPr id="56" name="TextBox 55"/>
          <p:cNvSpPr txBox="1"/>
          <p:nvPr/>
        </p:nvSpPr>
        <p:spPr>
          <a:xfrm>
            <a:off x="4788024" y="4725144"/>
            <a:ext cx="1296000" cy="461665"/>
          </a:xfrm>
          <a:prstGeom prst="rect">
            <a:avLst/>
          </a:prstGeom>
          <a:solidFill>
            <a:srgbClr val="8F522D"/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바드루심</a:t>
            </a:r>
            <a:endParaRPr lang="ko-KR" altLang="en-US" sz="2400" spc="-300" dirty="0"/>
          </a:p>
        </p:txBody>
      </p:sp>
      <p:sp>
        <p:nvSpPr>
          <p:cNvPr id="58" name="TextBox 57"/>
          <p:cNvSpPr txBox="1"/>
          <p:nvPr/>
        </p:nvSpPr>
        <p:spPr>
          <a:xfrm>
            <a:off x="7524328" y="4725144"/>
            <a:ext cx="992579" cy="461665"/>
          </a:xfrm>
          <a:prstGeom prst="rect">
            <a:avLst/>
          </a:prstGeom>
          <a:solidFill>
            <a:srgbClr val="8F522D"/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갑도림</a:t>
            </a:r>
            <a:endParaRPr lang="ko-KR" altLang="en-US" sz="2400" spc="-300" dirty="0"/>
          </a:p>
        </p:txBody>
      </p:sp>
      <p:cxnSp>
        <p:nvCxnSpPr>
          <p:cNvPr id="62" name="직선 연결선 61"/>
          <p:cNvCxnSpPr/>
          <p:nvPr/>
        </p:nvCxnSpPr>
        <p:spPr>
          <a:xfrm rot="5400000">
            <a:off x="6552248" y="5193168"/>
            <a:ext cx="504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19672" y="3429000"/>
            <a:ext cx="99257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하윌라</a:t>
            </a:r>
            <a:endParaRPr lang="ko-KR" altLang="en-US" sz="2400" spc="-300" dirty="0"/>
          </a:p>
        </p:txBody>
      </p:sp>
      <p:sp>
        <p:nvSpPr>
          <p:cNvPr id="23" name="TextBox 22"/>
          <p:cNvSpPr txBox="1"/>
          <p:nvPr/>
        </p:nvSpPr>
        <p:spPr>
          <a:xfrm>
            <a:off x="2699792" y="3429000"/>
            <a:ext cx="72327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삽다</a:t>
            </a:r>
            <a:endParaRPr lang="ko-KR" altLang="en-US" sz="2400" spc="-300" dirty="0"/>
          </a:p>
        </p:txBody>
      </p:sp>
      <p:cxnSp>
        <p:nvCxnSpPr>
          <p:cNvPr id="64" name="직선 연결선 63"/>
          <p:cNvCxnSpPr>
            <a:stCxn id="38" idx="2"/>
          </p:cNvCxnSpPr>
          <p:nvPr/>
        </p:nvCxnSpPr>
        <p:spPr>
          <a:xfrm rot="16200000" flipH="1">
            <a:off x="3214774" y="4664061"/>
            <a:ext cx="1554559" cy="7766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755576" y="4509120"/>
            <a:ext cx="77760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707903" y="4725144"/>
            <a:ext cx="1008000" cy="461665"/>
          </a:xfrm>
          <a:prstGeom prst="rect">
            <a:avLst/>
          </a:prstGeom>
          <a:solidFill>
            <a:srgbClr val="8F522D"/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납두힘</a:t>
            </a:r>
            <a:endParaRPr lang="ko-KR" altLang="en-US" sz="2400" spc="-300" dirty="0"/>
          </a:p>
        </p:txBody>
      </p:sp>
      <p:sp>
        <p:nvSpPr>
          <p:cNvPr id="53" name="TextBox 52"/>
          <p:cNvSpPr txBox="1"/>
          <p:nvPr/>
        </p:nvSpPr>
        <p:spPr>
          <a:xfrm>
            <a:off x="6300192" y="5589240"/>
            <a:ext cx="992579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블래셋</a:t>
            </a:r>
            <a:endParaRPr lang="ko-KR" altLang="en-US" sz="2400" spc="-300" dirty="0"/>
          </a:p>
        </p:txBody>
      </p:sp>
      <p:sp>
        <p:nvSpPr>
          <p:cNvPr id="57" name="TextBox 56"/>
          <p:cNvSpPr txBox="1"/>
          <p:nvPr/>
        </p:nvSpPr>
        <p:spPr>
          <a:xfrm>
            <a:off x="6156176" y="4725144"/>
            <a:ext cx="1296000" cy="461665"/>
          </a:xfrm>
          <a:prstGeom prst="rect">
            <a:avLst/>
          </a:prstGeom>
          <a:solidFill>
            <a:srgbClr val="8F522D"/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가슬루힘</a:t>
            </a:r>
            <a:endParaRPr lang="ko-KR" altLang="en-US" sz="2400" spc="-300" dirty="0"/>
          </a:p>
        </p:txBody>
      </p:sp>
      <p:cxnSp>
        <p:nvCxnSpPr>
          <p:cNvPr id="31" name="직선 연결선 30"/>
          <p:cNvCxnSpPr/>
          <p:nvPr/>
        </p:nvCxnSpPr>
        <p:spPr>
          <a:xfrm>
            <a:off x="3203848" y="5445224"/>
            <a:ext cx="1548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 rot="5400000">
            <a:off x="2807804" y="3681028"/>
            <a:ext cx="1656184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91880" y="3429000"/>
            <a:ext cx="99257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라아마</a:t>
            </a:r>
            <a:endParaRPr lang="ko-KR" altLang="en-US" sz="2400" spc="-300" dirty="0"/>
          </a:p>
        </p:txBody>
      </p:sp>
      <p:grpSp>
        <p:nvGrpSpPr>
          <p:cNvPr id="47" name="그룹 46"/>
          <p:cNvGrpSpPr/>
          <p:nvPr/>
        </p:nvGrpSpPr>
        <p:grpSpPr>
          <a:xfrm rot="20972556">
            <a:off x="7067588" y="2929991"/>
            <a:ext cx="1728192" cy="936104"/>
            <a:chOff x="7020272" y="3140968"/>
            <a:chExt cx="1728192" cy="936104"/>
          </a:xfrm>
        </p:grpSpPr>
        <p:sp>
          <p:nvSpPr>
            <p:cNvPr id="45" name="구름 모양 설명선 44"/>
            <p:cNvSpPr/>
            <p:nvPr/>
          </p:nvSpPr>
          <p:spPr>
            <a:xfrm>
              <a:off x="7020272" y="3140968"/>
              <a:ext cx="1728192" cy="936104"/>
            </a:xfrm>
            <a:prstGeom prst="cloudCallout">
              <a:avLst>
                <a:gd name="adj1" fmla="val -73295"/>
                <a:gd name="adj2" fmla="val 4572"/>
              </a:avLst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21252086">
              <a:off x="7075898" y="3292412"/>
              <a:ext cx="1550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300" dirty="0" smtClean="0">
                  <a:solidFill>
                    <a:schemeClr val="tx2">
                      <a:lumMod val="10000"/>
                    </a:schemeClr>
                  </a:solidFill>
                </a:rPr>
                <a:t>특이한 </a:t>
              </a:r>
              <a:r>
                <a:rPr lang="ko-KR" altLang="en-US" spc="-300" dirty="0" err="1" smtClean="0">
                  <a:solidFill>
                    <a:schemeClr val="tx2">
                      <a:lumMod val="10000"/>
                    </a:schemeClr>
                  </a:solidFill>
                </a:rPr>
                <a:t>사냥군</a:t>
              </a:r>
              <a:endParaRPr lang="en-US" altLang="ko-KR" spc="-300" dirty="0" smtClean="0">
                <a:solidFill>
                  <a:schemeClr val="tx2">
                    <a:lumMod val="10000"/>
                  </a:schemeClr>
                </a:solidFill>
              </a:endParaRPr>
            </a:p>
            <a:p>
              <a:pPr algn="ctr"/>
              <a:r>
                <a:rPr lang="en-US" altLang="ko-KR" sz="1400" dirty="0" smtClean="0">
                  <a:solidFill>
                    <a:srgbClr val="FFFF00"/>
                  </a:solidFill>
                </a:rPr>
                <a:t>(10:9)</a:t>
              </a:r>
              <a:endParaRPr lang="ko-KR" altLang="en-US" sz="14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30" name="직선 연결선 29"/>
          <p:cNvCxnSpPr/>
          <p:nvPr/>
        </p:nvCxnSpPr>
        <p:spPr>
          <a:xfrm>
            <a:off x="827584" y="3212976"/>
            <a:ext cx="475200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11760" y="386104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10</a:t>
            </a:r>
            <a:r>
              <a:rPr lang="ko-KR" altLang="en-US" dirty="0" smtClean="0">
                <a:solidFill>
                  <a:srgbClr val="FFFF00"/>
                </a:solidFill>
              </a:rPr>
              <a:t>장</a:t>
            </a:r>
            <a:r>
              <a:rPr lang="en-US" altLang="ko-KR" dirty="0" smtClean="0">
                <a:solidFill>
                  <a:srgbClr val="FFFF00"/>
                </a:solidFill>
              </a:rPr>
              <a:t>10</a:t>
            </a:r>
            <a:r>
              <a:rPr lang="ko-KR" altLang="en-US" dirty="0" smtClean="0">
                <a:solidFill>
                  <a:srgbClr val="FFFF00"/>
                </a:solidFill>
              </a:rPr>
              <a:t>절</a:t>
            </a:r>
            <a:r>
              <a:rPr lang="en-US" altLang="ko-KR" dirty="0" smtClean="0">
                <a:solidFill>
                  <a:srgbClr val="FFFF00"/>
                </a:solidFill>
              </a:rPr>
              <a:t>)</a:t>
            </a:r>
            <a:r>
              <a:rPr lang="ko-KR" altLang="en-US" sz="2000" spc="-150" dirty="0" smtClean="0">
                <a:solidFill>
                  <a:schemeClr val="tx1">
                    <a:lumMod val="65000"/>
                  </a:schemeClr>
                </a:solidFill>
              </a:rPr>
              <a:t>   그의 나라는 </a:t>
            </a:r>
            <a:r>
              <a:rPr lang="ko-KR" altLang="en-US" sz="2000" spc="-150" dirty="0" err="1" smtClean="0">
                <a:solidFill>
                  <a:schemeClr val="tx1">
                    <a:lumMod val="65000"/>
                  </a:schemeClr>
                </a:solidFill>
              </a:rPr>
              <a:t>시날</a:t>
            </a:r>
            <a:r>
              <a:rPr lang="ko-KR" altLang="en-US" sz="2000" spc="-150" dirty="0" smtClean="0">
                <a:solidFill>
                  <a:schemeClr val="tx1">
                    <a:lumMod val="65000"/>
                  </a:schemeClr>
                </a:solidFill>
              </a:rPr>
              <a:t> 땅의 바벨과 </a:t>
            </a:r>
            <a:r>
              <a:rPr lang="en-US" altLang="ko-KR" sz="2000" spc="-150" dirty="0" smtClean="0">
                <a:solidFill>
                  <a:schemeClr val="tx1">
                    <a:lumMod val="65000"/>
                  </a:schemeClr>
                </a:solidFill>
              </a:rPr>
              <a:t>····</a:t>
            </a:r>
            <a:r>
              <a:rPr lang="ko-KR" altLang="en-US" sz="2000" spc="-150" dirty="0" smtClean="0">
                <a:solidFill>
                  <a:schemeClr val="tx1">
                    <a:lumMod val="65000"/>
                  </a:schemeClr>
                </a:solidFill>
              </a:rPr>
              <a:t>시작되었으며</a:t>
            </a:r>
            <a:endParaRPr lang="ko-KR" altLang="en-US" sz="2000" spc="-15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61" name="직선 연결선 60"/>
          <p:cNvCxnSpPr/>
          <p:nvPr/>
        </p:nvCxnSpPr>
        <p:spPr>
          <a:xfrm rot="5400000">
            <a:off x="4266000" y="1718776"/>
            <a:ext cx="612000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72200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940152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cxnSp>
        <p:nvCxnSpPr>
          <p:cNvPr id="71" name="직선 연결선 70"/>
          <p:cNvCxnSpPr/>
          <p:nvPr/>
        </p:nvCxnSpPr>
        <p:spPr>
          <a:xfrm>
            <a:off x="6300192" y="5445224"/>
            <a:ext cx="1008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23928" y="764704"/>
            <a:ext cx="1260000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/>
              <a:t>함</a:t>
            </a:r>
            <a:endParaRPr lang="ko-KR" altLang="en-US" sz="4000" dirty="0"/>
          </a:p>
        </p:txBody>
      </p:sp>
      <p:grpSp>
        <p:nvGrpSpPr>
          <p:cNvPr id="74" name="그룹 73"/>
          <p:cNvGrpSpPr/>
          <p:nvPr/>
        </p:nvGrpSpPr>
        <p:grpSpPr>
          <a:xfrm>
            <a:off x="5724128" y="787850"/>
            <a:ext cx="1296000" cy="684000"/>
            <a:chOff x="5724127" y="926722"/>
            <a:chExt cx="1191051" cy="461751"/>
          </a:xfrm>
        </p:grpSpPr>
        <p:sp>
          <p:nvSpPr>
            <p:cNvPr id="72" name="구름 모양 설명선 71"/>
            <p:cNvSpPr/>
            <p:nvPr/>
          </p:nvSpPr>
          <p:spPr>
            <a:xfrm>
              <a:off x="5724127" y="926722"/>
              <a:ext cx="1191051" cy="461751"/>
            </a:xfrm>
            <a:prstGeom prst="cloudCallout">
              <a:avLst>
                <a:gd name="adj1" fmla="val -85156"/>
                <a:gd name="adj2" fmla="val -6088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012160" y="1020733"/>
              <a:ext cx="646331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둘째</a:t>
              </a:r>
              <a:endParaRPr lang="ko-KR" altLang="en-US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499992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60" name="직사각형 59">
            <a:hlinkClick r:id="rId6" action="ppaction://hlinkpres?slideindex=3&amp;slidetitle=노아의 방주와 대홍수"/>
          </p:cNvPr>
          <p:cNvSpPr/>
          <p:nvPr/>
        </p:nvSpPr>
        <p:spPr>
          <a:xfrm>
            <a:off x="1259632" y="6577607"/>
            <a:ext cx="1745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400" smtClean="0">
                <a:solidFill>
                  <a:schemeClr val="accent2">
                    <a:lumMod val="50000"/>
                  </a:schemeClr>
                </a:solidFill>
              </a:rPr>
              <a:t>노아 방주와 대홍수</a:t>
            </a:r>
            <a:endParaRPr lang="ko-KR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50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21" grpId="0" animBg="1"/>
      <p:bldP spid="24" grpId="0" animBg="1"/>
      <p:bldP spid="25" grpId="0" animBg="1"/>
      <p:bldP spid="26" grpId="0" animBg="1"/>
      <p:bldP spid="39" grpId="0" animBg="1"/>
      <p:bldP spid="40" grpId="0" animBg="1"/>
      <p:bldP spid="52" grpId="0" animBg="1"/>
      <p:bldP spid="54" grpId="0" animBg="1"/>
      <p:bldP spid="56" grpId="0" animBg="1"/>
      <p:bldP spid="58" grpId="0" animBg="1"/>
      <p:bldP spid="22" grpId="0" animBg="1"/>
      <p:bldP spid="23" grpId="0" animBg="1"/>
      <p:bldP spid="55" grpId="0" animBg="1"/>
      <p:bldP spid="53" grpId="0" animBg="1"/>
      <p:bldP spid="57" grpId="0" animBg="1"/>
      <p:bldP spid="38" grpId="0" animBg="1"/>
      <p:bldP spid="34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함의 자손</a:t>
            </a:r>
            <a:r>
              <a:rPr lang="en-US" altLang="ko-KR" sz="3200" dirty="0" smtClean="0"/>
              <a:t>3</a:t>
            </a:r>
            <a:endParaRPr lang="ko-KR" altLang="en-US" sz="3200" dirty="0"/>
          </a:p>
        </p:txBody>
      </p:sp>
      <p:cxnSp>
        <p:nvCxnSpPr>
          <p:cNvPr id="36" name="직선 연결선 35"/>
          <p:cNvCxnSpPr/>
          <p:nvPr/>
        </p:nvCxnSpPr>
        <p:spPr>
          <a:xfrm>
            <a:off x="3203848" y="6525344"/>
            <a:ext cx="3096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2339752" y="620688"/>
            <a:ext cx="3888432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059832" y="404664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그림 40" descr="0-캡쳐 019-1-1-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" y="1"/>
            <a:ext cx="9144000" cy="6858000"/>
          </a:xfrm>
          <a:prstGeom prst="rect">
            <a:avLst/>
          </a:prstGeom>
        </p:spPr>
      </p:pic>
      <p:sp>
        <p:nvSpPr>
          <p:cNvPr id="50" name="모서리가 둥근 직사각형 49"/>
          <p:cNvSpPr/>
          <p:nvPr/>
        </p:nvSpPr>
        <p:spPr>
          <a:xfrm>
            <a:off x="2915816" y="3573016"/>
            <a:ext cx="5472608" cy="1656184"/>
          </a:xfrm>
          <a:prstGeom prst="roundRect">
            <a:avLst/>
          </a:prstGeom>
          <a:noFill/>
          <a:ln w="571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65000"/>
                  </a:schemeClr>
                </a:solidFill>
              </a:rPr>
              <a:t>각 족속의 조상</a:t>
            </a:r>
            <a:endParaRPr lang="en-US" altLang="ko-KR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2276872"/>
            <a:ext cx="1826141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미스라임</a:t>
            </a:r>
            <a:endParaRPr lang="ko-KR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276872"/>
            <a:ext cx="10080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smtClean="0"/>
              <a:t>붓</a:t>
            </a:r>
            <a:endParaRPr lang="ko-KR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2276872"/>
            <a:ext cx="10080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/>
              <a:t>구스</a:t>
            </a:r>
            <a:endParaRPr lang="ko-KR" altLang="en-US" sz="3200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1115616" y="2060848"/>
            <a:ext cx="6984000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92080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4221088"/>
            <a:ext cx="792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spc="-300" dirty="0" smtClean="0"/>
              <a:t>시돈</a:t>
            </a:r>
            <a:endParaRPr lang="ko-KR" altLang="en-US" sz="2400" spc="-300" dirty="0"/>
          </a:p>
        </p:txBody>
      </p:sp>
      <p:sp>
        <p:nvSpPr>
          <p:cNvPr id="25" name="TextBox 24"/>
          <p:cNvSpPr txBox="1"/>
          <p:nvPr/>
        </p:nvSpPr>
        <p:spPr>
          <a:xfrm>
            <a:off x="7236296" y="4077072"/>
            <a:ext cx="1005403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히위</a:t>
            </a:r>
            <a:r>
              <a:rPr lang="ko-KR" altLang="en-US" sz="1400" spc="-300" dirty="0" err="1" smtClean="0"/>
              <a:t>족속</a:t>
            </a:r>
            <a:endParaRPr lang="ko-KR" altLang="en-US" sz="2400" spc="-300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4427984" y="3717032"/>
            <a:ext cx="0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rot="5400000">
            <a:off x="7200320" y="3032928"/>
            <a:ext cx="504000" cy="0"/>
          </a:xfrm>
          <a:prstGeom prst="line">
            <a:avLst/>
          </a:prstGeom>
          <a:ln w="571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52120" y="4077072"/>
            <a:ext cx="1548000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기르가스</a:t>
            </a:r>
            <a:r>
              <a:rPr lang="ko-KR" altLang="en-US" sz="1400" spc="-300" dirty="0" err="1" smtClean="0"/>
              <a:t>족속</a:t>
            </a:r>
            <a:endParaRPr lang="ko-KR" altLang="en-US" sz="2400" spc="-300" dirty="0"/>
          </a:p>
        </p:txBody>
      </p:sp>
      <p:sp>
        <p:nvSpPr>
          <p:cNvPr id="52" name="TextBox 51"/>
          <p:cNvSpPr txBox="1"/>
          <p:nvPr/>
        </p:nvSpPr>
        <p:spPr>
          <a:xfrm>
            <a:off x="3059831" y="4581128"/>
            <a:ext cx="972000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알가</a:t>
            </a:r>
            <a:r>
              <a:rPr lang="ko-KR" altLang="en-US" sz="1400" spc="-300" dirty="0" err="1" smtClean="0"/>
              <a:t>족속</a:t>
            </a:r>
            <a:endParaRPr lang="ko-KR" altLang="en-US" sz="2400" spc="-300" dirty="0"/>
          </a:p>
        </p:txBody>
      </p:sp>
      <p:sp>
        <p:nvSpPr>
          <p:cNvPr id="54" name="TextBox 53"/>
          <p:cNvSpPr txBox="1"/>
          <p:nvPr/>
        </p:nvSpPr>
        <p:spPr>
          <a:xfrm>
            <a:off x="4067944" y="4581128"/>
            <a:ext cx="756000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300" dirty="0" err="1" smtClean="0"/>
              <a:t>신</a:t>
            </a:r>
            <a:r>
              <a:rPr lang="ko-KR" altLang="en-US" sz="1400" spc="-300" dirty="0" err="1" smtClean="0"/>
              <a:t>족속</a:t>
            </a:r>
            <a:endParaRPr lang="ko-KR" altLang="en-US" sz="2400" spc="-300" dirty="0"/>
          </a:p>
        </p:txBody>
      </p:sp>
      <p:sp>
        <p:nvSpPr>
          <p:cNvPr id="56" name="TextBox 55"/>
          <p:cNvSpPr txBox="1"/>
          <p:nvPr/>
        </p:nvSpPr>
        <p:spPr>
          <a:xfrm>
            <a:off x="6156175" y="4581128"/>
            <a:ext cx="1044000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스말</a:t>
            </a:r>
            <a:r>
              <a:rPr lang="ko-KR" altLang="en-US" sz="1400" spc="-300" dirty="0" err="1" smtClean="0"/>
              <a:t>족속</a:t>
            </a:r>
            <a:endParaRPr lang="ko-KR" altLang="en-US" sz="2400" spc="-300" dirty="0"/>
          </a:p>
        </p:txBody>
      </p:sp>
      <p:sp>
        <p:nvSpPr>
          <p:cNvPr id="22" name="TextBox 21"/>
          <p:cNvSpPr txBox="1"/>
          <p:nvPr/>
        </p:nvSpPr>
        <p:spPr>
          <a:xfrm>
            <a:off x="1835696" y="4221088"/>
            <a:ext cx="792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300" dirty="0" err="1" smtClean="0"/>
              <a:t>헷</a:t>
            </a:r>
            <a:endParaRPr lang="ko-KR" altLang="en-US" sz="2400" spc="-300" dirty="0"/>
          </a:p>
        </p:txBody>
      </p:sp>
      <p:sp>
        <p:nvSpPr>
          <p:cNvPr id="23" name="TextBox 22"/>
          <p:cNvSpPr txBox="1"/>
          <p:nvPr/>
        </p:nvSpPr>
        <p:spPr>
          <a:xfrm>
            <a:off x="3059832" y="4077072"/>
            <a:ext cx="1260000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여부스</a:t>
            </a:r>
            <a:r>
              <a:rPr lang="ko-KR" altLang="en-US" sz="1400" spc="-300" dirty="0" err="1" smtClean="0"/>
              <a:t>족속</a:t>
            </a:r>
            <a:endParaRPr lang="ko-KR" altLang="en-US" sz="2400" spc="-300" dirty="0"/>
          </a:p>
        </p:txBody>
      </p:sp>
      <p:sp>
        <p:nvSpPr>
          <p:cNvPr id="55" name="TextBox 54"/>
          <p:cNvSpPr txBox="1"/>
          <p:nvPr/>
        </p:nvSpPr>
        <p:spPr>
          <a:xfrm>
            <a:off x="4860032" y="4581128"/>
            <a:ext cx="1274708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아르왓</a:t>
            </a:r>
            <a:r>
              <a:rPr lang="ko-KR" altLang="en-US" sz="1400" spc="-300" dirty="0" err="1" smtClean="0"/>
              <a:t>족속</a:t>
            </a:r>
            <a:endParaRPr lang="ko-KR" altLang="en-US" sz="2400" spc="-300" dirty="0"/>
          </a:p>
        </p:txBody>
      </p:sp>
      <p:sp>
        <p:nvSpPr>
          <p:cNvPr id="57" name="TextBox 56"/>
          <p:cNvSpPr txBox="1"/>
          <p:nvPr/>
        </p:nvSpPr>
        <p:spPr>
          <a:xfrm>
            <a:off x="7236296" y="4581128"/>
            <a:ext cx="1005403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하맛</a:t>
            </a:r>
            <a:r>
              <a:rPr lang="ko-KR" altLang="en-US" sz="1400" spc="-300" dirty="0" err="1" smtClean="0"/>
              <a:t>족속</a:t>
            </a:r>
            <a:endParaRPr lang="ko-KR" altLang="en-US" sz="2400" spc="-300" dirty="0"/>
          </a:p>
        </p:txBody>
      </p:sp>
      <p:sp>
        <p:nvSpPr>
          <p:cNvPr id="38" name="TextBox 37"/>
          <p:cNvSpPr txBox="1"/>
          <p:nvPr/>
        </p:nvSpPr>
        <p:spPr>
          <a:xfrm>
            <a:off x="4355976" y="4077072"/>
            <a:ext cx="1260000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아모리</a:t>
            </a:r>
            <a:r>
              <a:rPr lang="ko-KR" altLang="en-US" sz="1400" spc="-300" dirty="0" err="1" smtClean="0"/>
              <a:t>족속</a:t>
            </a:r>
            <a:endParaRPr lang="ko-KR" altLang="en-US" sz="2400" spc="-300" dirty="0"/>
          </a:p>
        </p:txBody>
      </p:sp>
      <p:cxnSp>
        <p:nvCxnSpPr>
          <p:cNvPr id="30" name="직선 연결선 29"/>
          <p:cNvCxnSpPr/>
          <p:nvPr/>
        </p:nvCxnSpPr>
        <p:spPr>
          <a:xfrm>
            <a:off x="827584" y="3284984"/>
            <a:ext cx="7596000" cy="0"/>
          </a:xfrm>
          <a:prstGeom prst="line">
            <a:avLst/>
          </a:prstGeom>
          <a:ln w="571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475656" y="558924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10</a:t>
            </a:r>
            <a:r>
              <a:rPr lang="ko-KR" altLang="en-US" sz="2000" dirty="0" smtClean="0">
                <a:solidFill>
                  <a:srgbClr val="FFFF00"/>
                </a:solidFill>
              </a:rPr>
              <a:t>장</a:t>
            </a:r>
            <a:r>
              <a:rPr lang="en-US" altLang="ko-KR" sz="2000" dirty="0" smtClean="0">
                <a:solidFill>
                  <a:srgbClr val="FFFF00"/>
                </a:solidFill>
              </a:rPr>
              <a:t>19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dirty="0" smtClean="0">
                <a:solidFill>
                  <a:srgbClr val="FFFF00"/>
                </a:solidFill>
              </a:rPr>
              <a:t>) </a:t>
            </a:r>
            <a:r>
              <a:rPr lang="ko-KR" altLang="en-US" sz="2000" dirty="0" smtClean="0">
                <a:solidFill>
                  <a:schemeClr val="tx1">
                    <a:lumMod val="65000"/>
                  </a:schemeClr>
                </a:solidFill>
              </a:rPr>
              <a:t>가나안의 지경은 </a:t>
            </a:r>
            <a:r>
              <a:rPr lang="ko-KR" altLang="en-US" sz="2000" dirty="0" err="1" smtClean="0">
                <a:solidFill>
                  <a:schemeClr val="tx1">
                    <a:lumMod val="65000"/>
                  </a:schemeClr>
                </a:solidFill>
              </a:rPr>
              <a:t>시돈에서부터</a:t>
            </a:r>
            <a:r>
              <a:rPr lang="ko-KR" altLang="en-US" sz="20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ko-KR" altLang="en-US" sz="2000" dirty="0" err="1" smtClean="0">
                <a:solidFill>
                  <a:schemeClr val="tx1">
                    <a:lumMod val="65000"/>
                  </a:schemeClr>
                </a:solidFill>
              </a:rPr>
              <a:t>그랄을</a:t>
            </a:r>
            <a:r>
              <a:rPr lang="ko-KR" altLang="en-US" sz="2000" dirty="0" smtClean="0">
                <a:solidFill>
                  <a:schemeClr val="tx1">
                    <a:lumMod val="65000"/>
                  </a:schemeClr>
                </a:solidFill>
              </a:rPr>
              <a:t> 지나 </a:t>
            </a:r>
            <a:r>
              <a:rPr lang="en-US" altLang="ko-KR" sz="2000" dirty="0" smtClean="0">
                <a:solidFill>
                  <a:schemeClr val="tx1">
                    <a:lumMod val="65000"/>
                  </a:schemeClr>
                </a:solidFill>
              </a:rPr>
              <a:t>···</a:t>
            </a:r>
            <a:endParaRPr lang="ko-KR" altLang="en-US" sz="24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61" name="직선 연결선 60"/>
          <p:cNvCxnSpPr/>
          <p:nvPr/>
        </p:nvCxnSpPr>
        <p:spPr>
          <a:xfrm rot="5400000">
            <a:off x="4266000" y="1718776"/>
            <a:ext cx="612000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72200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59" name="모서리가 둥근 직사각형 58"/>
          <p:cNvSpPr/>
          <p:nvPr/>
        </p:nvSpPr>
        <p:spPr>
          <a:xfrm>
            <a:off x="827584" y="3573016"/>
            <a:ext cx="1944216" cy="1656184"/>
          </a:xfrm>
          <a:prstGeom prst="roundRect">
            <a:avLst/>
          </a:prstGeom>
          <a:noFill/>
          <a:ln w="571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65000"/>
                  </a:schemeClr>
                </a:solidFill>
              </a:rPr>
              <a:t>두 아들</a:t>
            </a:r>
            <a:endParaRPr lang="en-US" altLang="ko-KR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lang="en-US" altLang="ko-KR" dirty="0" smtClean="0">
              <a:solidFill>
                <a:srgbClr val="FFFF00"/>
              </a:solidFill>
            </a:endParaRPr>
          </a:p>
          <a:p>
            <a:pPr algn="ctr"/>
            <a:endParaRPr lang="en-US" altLang="ko-KR" dirty="0" smtClean="0">
              <a:solidFill>
                <a:srgbClr val="FFFF00"/>
              </a:solidFill>
            </a:endParaRPr>
          </a:p>
          <a:p>
            <a:pPr algn="ctr"/>
            <a:endParaRPr lang="en-US" altLang="ko-KR" dirty="0" smtClean="0">
              <a:solidFill>
                <a:srgbClr val="FFFF00"/>
              </a:solidFill>
            </a:endParaRPr>
          </a:p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764704"/>
            <a:ext cx="1260000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/>
              <a:t>함</a:t>
            </a:r>
            <a:endParaRPr lang="ko-KR" alt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1475656" y="522920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10</a:t>
            </a:r>
            <a:r>
              <a:rPr lang="ko-KR" altLang="en-US" sz="2000" dirty="0" smtClean="0">
                <a:solidFill>
                  <a:srgbClr val="FFFF00"/>
                </a:solidFill>
              </a:rPr>
              <a:t>장</a:t>
            </a:r>
            <a:r>
              <a:rPr lang="en-US" altLang="ko-KR" sz="2000" dirty="0" smtClean="0">
                <a:solidFill>
                  <a:srgbClr val="FFFF00"/>
                </a:solidFill>
              </a:rPr>
              <a:t>18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dirty="0" smtClean="0">
                <a:solidFill>
                  <a:schemeClr val="tx1">
                    <a:lumMod val="65000"/>
                  </a:schemeClr>
                </a:solidFill>
              </a:rPr>
              <a:t>) ···</a:t>
            </a:r>
            <a:r>
              <a:rPr lang="ko-KR" altLang="en-US" sz="2000" dirty="0" smtClean="0">
                <a:solidFill>
                  <a:schemeClr val="tx1">
                    <a:lumMod val="65000"/>
                  </a:schemeClr>
                </a:solidFill>
              </a:rPr>
              <a:t>가나안 자손의 족속이 흩어져 처하였더라</a:t>
            </a:r>
            <a:endParaRPr lang="ko-KR" altLang="en-US" sz="24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2272721"/>
            <a:ext cx="1415772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가나안</a:t>
            </a:r>
            <a:endParaRPr lang="ko-KR" altLang="en-US" sz="3200" dirty="0"/>
          </a:p>
        </p:txBody>
      </p:sp>
      <p:sp>
        <p:nvSpPr>
          <p:cNvPr id="40" name="직사각형 39">
            <a:hlinkClick r:id="rId6" action="ppaction://hlinkpres?slideindex=3&amp;slidetitle=노아의 방주와 대홍수"/>
          </p:cNvPr>
          <p:cNvSpPr/>
          <p:nvPr/>
        </p:nvSpPr>
        <p:spPr>
          <a:xfrm>
            <a:off x="1259632" y="6577607"/>
            <a:ext cx="1745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400" smtClean="0">
                <a:solidFill>
                  <a:schemeClr val="accent2">
                    <a:lumMod val="50000"/>
                  </a:schemeClr>
                </a:solidFill>
              </a:rPr>
              <a:t>노아 방주와 대홍수</a:t>
            </a:r>
            <a:endParaRPr lang="ko-KR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40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" grpId="0" animBg="1"/>
      <p:bldP spid="7" grpId="0" animBg="1"/>
      <p:bldP spid="12" grpId="0" animBg="1"/>
      <p:bldP spid="21" grpId="0" animBg="1"/>
      <p:bldP spid="25" grpId="0" animBg="1"/>
      <p:bldP spid="39" grpId="0" animBg="1"/>
      <p:bldP spid="52" grpId="0" animBg="1"/>
      <p:bldP spid="54" grpId="0" animBg="1"/>
      <p:bldP spid="56" grpId="0" animBg="1"/>
      <p:bldP spid="22" grpId="0" animBg="1"/>
      <p:bldP spid="23" grpId="0" animBg="1"/>
      <p:bldP spid="55" grpId="0" animBg="1"/>
      <p:bldP spid="57" grpId="0" animBg="1"/>
      <p:bldP spid="38" grpId="0" animBg="1"/>
      <p:bldP spid="34" grpId="0"/>
      <p:bldP spid="59" grpId="0" animBg="1"/>
      <p:bldP spid="4" grpId="0" animBg="1"/>
      <p:bldP spid="3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3059832" y="404664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그림 62" descr="0-캡쳐 019-1-1-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9216000" cy="693923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114300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셈의 자손</a:t>
            </a:r>
            <a:endParaRPr lang="ko-KR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1988840"/>
            <a:ext cx="1415772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/>
              <a:t>앗수르</a:t>
            </a:r>
            <a:endParaRPr lang="ko-KR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1988840"/>
            <a:ext cx="7200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err="1" smtClean="0"/>
              <a:t>룻</a:t>
            </a:r>
            <a:endParaRPr lang="ko-KR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1988840"/>
            <a:ext cx="1005403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/>
              <a:t>엘람</a:t>
            </a:r>
            <a:endParaRPr lang="ko-KR" altLang="en-US" sz="3200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1259632" y="1844824"/>
            <a:ext cx="6660000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92080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76056" y="2996952"/>
            <a:ext cx="72327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우스</a:t>
            </a:r>
            <a:endParaRPr lang="ko-KR" altLang="en-US" sz="2400" spc="-300" dirty="0"/>
          </a:p>
        </p:txBody>
      </p:sp>
      <p:sp>
        <p:nvSpPr>
          <p:cNvPr id="25" name="TextBox 24"/>
          <p:cNvSpPr txBox="1"/>
          <p:nvPr/>
        </p:nvSpPr>
        <p:spPr>
          <a:xfrm>
            <a:off x="1619672" y="5229200"/>
            <a:ext cx="720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smtClean="0"/>
              <a:t>오발</a:t>
            </a:r>
            <a:endParaRPr lang="ko-KR" altLang="en-US" sz="2400" spc="-300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4427984" y="3717032"/>
            <a:ext cx="0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rot="5400000">
            <a:off x="7272320" y="2672896"/>
            <a:ext cx="360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44007" y="5229200"/>
            <a:ext cx="792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smtClean="0"/>
              <a:t>오빌</a:t>
            </a:r>
            <a:endParaRPr lang="ko-KR" altLang="en-US" sz="2400" spc="-300" dirty="0"/>
          </a:p>
        </p:txBody>
      </p:sp>
      <p:cxnSp>
        <p:nvCxnSpPr>
          <p:cNvPr id="41" name="직선 연결선 40"/>
          <p:cNvCxnSpPr/>
          <p:nvPr/>
        </p:nvCxnSpPr>
        <p:spPr>
          <a:xfrm>
            <a:off x="2771800" y="3212976"/>
            <a:ext cx="140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11760" y="5229200"/>
            <a:ext cx="126188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아비마엘</a:t>
            </a:r>
            <a:endParaRPr lang="ko-KR" altLang="en-US" sz="2400" spc="-300" dirty="0"/>
          </a:p>
        </p:txBody>
      </p:sp>
      <p:sp>
        <p:nvSpPr>
          <p:cNvPr id="54" name="TextBox 53"/>
          <p:cNvSpPr txBox="1"/>
          <p:nvPr/>
        </p:nvSpPr>
        <p:spPr>
          <a:xfrm>
            <a:off x="3779911" y="5229200"/>
            <a:ext cx="792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스바</a:t>
            </a:r>
            <a:endParaRPr lang="ko-KR" altLang="en-US" sz="2400" spc="-300" dirty="0"/>
          </a:p>
        </p:txBody>
      </p:sp>
      <p:sp>
        <p:nvSpPr>
          <p:cNvPr id="56" name="TextBox 55"/>
          <p:cNvSpPr txBox="1"/>
          <p:nvPr/>
        </p:nvSpPr>
        <p:spPr>
          <a:xfrm>
            <a:off x="5148063" y="4653136"/>
            <a:ext cx="1008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하도람</a:t>
            </a:r>
            <a:endParaRPr lang="ko-KR" altLang="en-US" sz="2400" spc="-300" dirty="0"/>
          </a:p>
        </p:txBody>
      </p:sp>
      <p:sp>
        <p:nvSpPr>
          <p:cNvPr id="58" name="TextBox 57"/>
          <p:cNvSpPr txBox="1"/>
          <p:nvPr/>
        </p:nvSpPr>
        <p:spPr>
          <a:xfrm>
            <a:off x="7020272" y="4653136"/>
            <a:ext cx="992579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디글라</a:t>
            </a:r>
            <a:endParaRPr lang="ko-KR" altLang="en-US" sz="2400" spc="-300" dirty="0"/>
          </a:p>
        </p:txBody>
      </p:sp>
      <p:sp>
        <p:nvSpPr>
          <p:cNvPr id="22" name="TextBox 21"/>
          <p:cNvSpPr txBox="1"/>
          <p:nvPr/>
        </p:nvSpPr>
        <p:spPr>
          <a:xfrm>
            <a:off x="5868144" y="2996952"/>
            <a:ext cx="45397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smtClean="0"/>
              <a:t>홀</a:t>
            </a:r>
            <a:endParaRPr lang="ko-KR" altLang="en-US" sz="2400" spc="-300" dirty="0"/>
          </a:p>
        </p:txBody>
      </p:sp>
      <p:sp>
        <p:nvSpPr>
          <p:cNvPr id="23" name="TextBox 22"/>
          <p:cNvSpPr txBox="1"/>
          <p:nvPr/>
        </p:nvSpPr>
        <p:spPr>
          <a:xfrm>
            <a:off x="6372200" y="2996952"/>
            <a:ext cx="72327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게델</a:t>
            </a:r>
            <a:endParaRPr lang="ko-KR" altLang="en-US" sz="2400" spc="-300" dirty="0"/>
          </a:p>
        </p:txBody>
      </p:sp>
      <p:cxnSp>
        <p:nvCxnSpPr>
          <p:cNvPr id="49" name="직선 연결선 48"/>
          <p:cNvCxnSpPr/>
          <p:nvPr/>
        </p:nvCxnSpPr>
        <p:spPr>
          <a:xfrm>
            <a:off x="1115616" y="4509120"/>
            <a:ext cx="6912000" cy="0"/>
          </a:xfrm>
          <a:prstGeom prst="line">
            <a:avLst/>
          </a:prstGeom>
          <a:ln w="5715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115615" y="4653136"/>
            <a:ext cx="1008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알모닷</a:t>
            </a:r>
            <a:endParaRPr lang="ko-KR" altLang="en-US" sz="2400" spc="-300" dirty="0"/>
          </a:p>
        </p:txBody>
      </p:sp>
      <p:sp>
        <p:nvSpPr>
          <p:cNvPr id="57" name="TextBox 56"/>
          <p:cNvSpPr txBox="1"/>
          <p:nvPr/>
        </p:nvSpPr>
        <p:spPr>
          <a:xfrm>
            <a:off x="6228184" y="4653136"/>
            <a:ext cx="72327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smtClean="0"/>
              <a:t>우살</a:t>
            </a:r>
            <a:endParaRPr lang="ko-KR" altLang="en-US" sz="2400" spc="-300" dirty="0"/>
          </a:p>
        </p:txBody>
      </p:sp>
      <p:cxnSp>
        <p:nvCxnSpPr>
          <p:cNvPr id="31" name="직선 연결선 30"/>
          <p:cNvCxnSpPr/>
          <p:nvPr/>
        </p:nvCxnSpPr>
        <p:spPr>
          <a:xfrm>
            <a:off x="1835696" y="3573016"/>
            <a:ext cx="1620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 rot="5400000">
            <a:off x="2861832" y="4347080"/>
            <a:ext cx="396000" cy="0"/>
          </a:xfrm>
          <a:prstGeom prst="line">
            <a:avLst/>
          </a:prstGeom>
          <a:ln w="5715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64288" y="2996952"/>
            <a:ext cx="72327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마스</a:t>
            </a:r>
            <a:endParaRPr lang="ko-KR" altLang="en-US" sz="2400" spc="-300" dirty="0"/>
          </a:p>
        </p:txBody>
      </p:sp>
      <p:cxnSp>
        <p:nvCxnSpPr>
          <p:cNvPr id="30" name="직선 연결선 29"/>
          <p:cNvCxnSpPr/>
          <p:nvPr/>
        </p:nvCxnSpPr>
        <p:spPr>
          <a:xfrm>
            <a:off x="5076056" y="2852936"/>
            <a:ext cx="2807784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91880" y="37890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10</a:t>
            </a:r>
            <a:r>
              <a:rPr lang="ko-KR" altLang="en-US" sz="2000" dirty="0" smtClean="0">
                <a:solidFill>
                  <a:srgbClr val="FFFF00"/>
                </a:solidFill>
              </a:rPr>
              <a:t>장</a:t>
            </a:r>
            <a:r>
              <a:rPr lang="en-US" altLang="ko-KR" sz="2000" dirty="0" smtClean="0">
                <a:solidFill>
                  <a:srgbClr val="FFFF00"/>
                </a:solidFill>
              </a:rPr>
              <a:t>30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dirty="0" smtClean="0">
                <a:solidFill>
                  <a:srgbClr val="FFFF00"/>
                </a:solidFill>
              </a:rPr>
              <a:t>) </a:t>
            </a:r>
            <a:r>
              <a:rPr lang="ko-KR" altLang="en-US" sz="2000" spc="-150" dirty="0" smtClean="0">
                <a:solidFill>
                  <a:schemeClr val="tx1">
                    <a:lumMod val="85000"/>
                  </a:schemeClr>
                </a:solidFill>
              </a:rPr>
              <a:t>그들의 거하는 곳은 </a:t>
            </a:r>
            <a:r>
              <a:rPr lang="ko-KR" altLang="en-US" sz="2000" spc="-150" dirty="0" err="1" smtClean="0">
                <a:solidFill>
                  <a:schemeClr val="tx1">
                    <a:lumMod val="85000"/>
                  </a:schemeClr>
                </a:solidFill>
              </a:rPr>
              <a:t>메사에서부터</a:t>
            </a:r>
            <a:r>
              <a:rPr lang="ko-KR" altLang="en-US" sz="2000" spc="-15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ko-KR" altLang="en-US" sz="2000" spc="-150" dirty="0" err="1" smtClean="0">
                <a:solidFill>
                  <a:schemeClr val="tx1">
                    <a:lumMod val="85000"/>
                  </a:schemeClr>
                </a:solidFill>
              </a:rPr>
              <a:t>스발로</a:t>
            </a:r>
            <a:r>
              <a:rPr lang="ko-KR" altLang="en-US" sz="2000" spc="-150" dirty="0" smtClean="0">
                <a:solidFill>
                  <a:schemeClr val="tx1">
                    <a:lumMod val="85000"/>
                  </a:schemeClr>
                </a:solidFill>
              </a:rPr>
              <a:t> 가는 길의 동편 산이었더라</a:t>
            </a:r>
            <a:endParaRPr lang="ko-KR" altLang="en-US" sz="2000" spc="-150" dirty="0">
              <a:solidFill>
                <a:schemeClr val="tx1">
                  <a:lumMod val="85000"/>
                </a:schemeClr>
              </a:solidFill>
            </a:endParaRPr>
          </a:p>
        </p:txBody>
      </p:sp>
      <p:cxnSp>
        <p:nvCxnSpPr>
          <p:cNvPr id="61" name="직선 연결선 60"/>
          <p:cNvCxnSpPr/>
          <p:nvPr/>
        </p:nvCxnSpPr>
        <p:spPr>
          <a:xfrm rot="5400000">
            <a:off x="4355976" y="1628800"/>
            <a:ext cx="432048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72200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940152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764704"/>
            <a:ext cx="1260000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/>
              <a:t>셈</a:t>
            </a:r>
            <a:endParaRPr lang="ko-KR" altLang="en-US" sz="4000" dirty="0"/>
          </a:p>
        </p:txBody>
      </p:sp>
      <p:sp>
        <p:nvSpPr>
          <p:cNvPr id="48" name="구름 모양 설명선 47"/>
          <p:cNvSpPr/>
          <p:nvPr/>
        </p:nvSpPr>
        <p:spPr>
          <a:xfrm>
            <a:off x="5796136" y="836712"/>
            <a:ext cx="1296144" cy="648072"/>
          </a:xfrm>
          <a:prstGeom prst="cloudCallout">
            <a:avLst>
              <a:gd name="adj1" fmla="val -84883"/>
              <a:gd name="adj2" fmla="val -804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장남</a:t>
            </a:r>
            <a:endParaRPr lang="ko-KR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876256" y="1988840"/>
            <a:ext cx="1005403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아람</a:t>
            </a:r>
            <a:endParaRPr lang="ko-KR" altLang="en-US" sz="3200" dirty="0"/>
          </a:p>
        </p:txBody>
      </p:sp>
      <p:cxnSp>
        <p:nvCxnSpPr>
          <p:cNvPr id="73" name="직선 연결선 72"/>
          <p:cNvCxnSpPr/>
          <p:nvPr/>
        </p:nvCxnSpPr>
        <p:spPr>
          <a:xfrm rot="5400000">
            <a:off x="4355976" y="2780928"/>
            <a:ext cx="432048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95936" y="1988840"/>
            <a:ext cx="1826141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err="1" smtClean="0"/>
              <a:t>아르박삿</a:t>
            </a:r>
            <a:endParaRPr lang="ko-KR" altLang="en-US" sz="3200" dirty="0"/>
          </a:p>
        </p:txBody>
      </p:sp>
      <p:sp>
        <p:nvSpPr>
          <p:cNvPr id="78" name="TextBox 77"/>
          <p:cNvSpPr txBox="1"/>
          <p:nvPr/>
        </p:nvSpPr>
        <p:spPr>
          <a:xfrm>
            <a:off x="1835696" y="3717032"/>
            <a:ext cx="723275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벨렉</a:t>
            </a:r>
            <a:endParaRPr lang="ko-KR" altLang="en-US" sz="2400" spc="-300" dirty="0"/>
          </a:p>
        </p:txBody>
      </p:sp>
      <p:sp>
        <p:nvSpPr>
          <p:cNvPr id="90" name="TextBox 89"/>
          <p:cNvSpPr txBox="1"/>
          <p:nvPr/>
        </p:nvSpPr>
        <p:spPr>
          <a:xfrm>
            <a:off x="2195736" y="4653136"/>
            <a:ext cx="72327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셀렙</a:t>
            </a:r>
            <a:endParaRPr lang="ko-KR" altLang="en-US" sz="2400" spc="-300" dirty="0"/>
          </a:p>
        </p:txBody>
      </p:sp>
      <p:sp>
        <p:nvSpPr>
          <p:cNvPr id="91" name="TextBox 90"/>
          <p:cNvSpPr txBox="1"/>
          <p:nvPr/>
        </p:nvSpPr>
        <p:spPr>
          <a:xfrm>
            <a:off x="2987824" y="4653136"/>
            <a:ext cx="126188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하살마웻</a:t>
            </a:r>
            <a:endParaRPr lang="ko-KR" altLang="en-US" sz="2400" spc="-300" dirty="0"/>
          </a:p>
        </p:txBody>
      </p:sp>
      <p:sp>
        <p:nvSpPr>
          <p:cNvPr id="92" name="TextBox 91"/>
          <p:cNvSpPr txBox="1"/>
          <p:nvPr/>
        </p:nvSpPr>
        <p:spPr>
          <a:xfrm>
            <a:off x="4355976" y="4653136"/>
            <a:ext cx="72327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smtClean="0"/>
              <a:t>예라</a:t>
            </a:r>
            <a:endParaRPr lang="ko-KR" altLang="en-US" sz="2400" spc="-300" dirty="0"/>
          </a:p>
        </p:txBody>
      </p:sp>
      <p:sp>
        <p:nvSpPr>
          <p:cNvPr id="93" name="TextBox 92"/>
          <p:cNvSpPr txBox="1"/>
          <p:nvPr/>
        </p:nvSpPr>
        <p:spPr>
          <a:xfrm>
            <a:off x="5508103" y="5229200"/>
            <a:ext cx="1008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하윌라</a:t>
            </a:r>
            <a:endParaRPr lang="ko-KR" altLang="en-US" sz="2400" spc="-300" dirty="0"/>
          </a:p>
        </p:txBody>
      </p:sp>
      <p:sp>
        <p:nvSpPr>
          <p:cNvPr id="94" name="TextBox 93"/>
          <p:cNvSpPr txBox="1"/>
          <p:nvPr/>
        </p:nvSpPr>
        <p:spPr>
          <a:xfrm>
            <a:off x="6588223" y="5229200"/>
            <a:ext cx="756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요밥</a:t>
            </a:r>
            <a:endParaRPr lang="ko-KR" altLang="en-US" sz="2400" spc="-300" dirty="0"/>
          </a:p>
        </p:txBody>
      </p:sp>
      <p:cxnSp>
        <p:nvCxnSpPr>
          <p:cNvPr id="97" name="직선 연결선 96"/>
          <p:cNvCxnSpPr/>
          <p:nvPr/>
        </p:nvCxnSpPr>
        <p:spPr>
          <a:xfrm rot="5400000">
            <a:off x="2483784" y="3428984"/>
            <a:ext cx="288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99792" y="3717032"/>
            <a:ext cx="723275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욕단</a:t>
            </a:r>
            <a:endParaRPr lang="ko-KR" altLang="en-US" sz="2400" spc="-300" dirty="0"/>
          </a:p>
        </p:txBody>
      </p:sp>
      <p:sp>
        <p:nvSpPr>
          <p:cNvPr id="26" name="TextBox 25"/>
          <p:cNvSpPr txBox="1"/>
          <p:nvPr/>
        </p:nvSpPr>
        <p:spPr>
          <a:xfrm>
            <a:off x="2267744" y="2996952"/>
            <a:ext cx="723275" cy="46166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spc="-300" dirty="0" err="1" smtClean="0"/>
              <a:t>에벨</a:t>
            </a:r>
            <a:endParaRPr lang="ko-KR" altLang="en-US" sz="2400" spc="-300" dirty="0"/>
          </a:p>
        </p:txBody>
      </p:sp>
      <p:sp>
        <p:nvSpPr>
          <p:cNvPr id="39" name="TextBox 38"/>
          <p:cNvSpPr txBox="1"/>
          <p:nvPr/>
        </p:nvSpPr>
        <p:spPr>
          <a:xfrm>
            <a:off x="4190667" y="2996952"/>
            <a:ext cx="723275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300" dirty="0" smtClean="0"/>
              <a:t>셀라</a:t>
            </a:r>
            <a:endParaRPr lang="ko-KR" altLang="en-US" sz="2400" spc="-3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203848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547664" y="573325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10</a:t>
            </a:r>
            <a:r>
              <a:rPr lang="ko-KR" altLang="en-US" sz="2000" dirty="0" smtClean="0">
                <a:solidFill>
                  <a:srgbClr val="FFFF00"/>
                </a:solidFill>
              </a:rPr>
              <a:t>장</a:t>
            </a:r>
            <a:r>
              <a:rPr lang="en-US" altLang="ko-KR" sz="2000" dirty="0" smtClean="0">
                <a:solidFill>
                  <a:srgbClr val="FFFF00"/>
                </a:solidFill>
              </a:rPr>
              <a:t>31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dirty="0" smtClean="0">
                <a:solidFill>
                  <a:srgbClr val="FFFF00"/>
                </a:solidFill>
              </a:rPr>
              <a:t>) </a:t>
            </a:r>
            <a:r>
              <a:rPr lang="en-US" altLang="ko-KR" sz="2000" dirty="0" smtClean="0">
                <a:solidFill>
                  <a:schemeClr val="tx1">
                    <a:lumMod val="85000"/>
                  </a:schemeClr>
                </a:solidFill>
              </a:rPr>
              <a:t>···</a:t>
            </a:r>
            <a:r>
              <a:rPr lang="ko-KR" altLang="en-US" sz="2000" spc="-150" dirty="0" smtClean="0">
                <a:solidFill>
                  <a:schemeClr val="tx1">
                    <a:lumMod val="85000"/>
                  </a:schemeClr>
                </a:solidFill>
              </a:rPr>
              <a:t>그 족속과 방언과 지방과 나라대로였더라</a:t>
            </a:r>
            <a:endParaRPr lang="ko-KR" altLang="en-US" sz="2000" spc="-15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1" name="직사각형 50">
            <a:hlinkClick r:id="rId6" action="ppaction://hlinkpres?slideindex=3&amp;slidetitle=노아의 방주와 대홍수"/>
          </p:cNvPr>
          <p:cNvSpPr/>
          <p:nvPr/>
        </p:nvSpPr>
        <p:spPr>
          <a:xfrm>
            <a:off x="1259632" y="6577607"/>
            <a:ext cx="1745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400" smtClean="0">
                <a:solidFill>
                  <a:schemeClr val="accent2">
                    <a:lumMod val="50000"/>
                  </a:schemeClr>
                </a:solidFill>
              </a:rPr>
              <a:t>노아 방주와 대홍수</a:t>
            </a:r>
            <a:endParaRPr lang="ko-KR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19672" y="414908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바벨탑 뒤</a:t>
            </a:r>
            <a:r>
              <a:rPr lang="ko-KR" altLang="en-US" sz="14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명조 Std M"/>
                <a:ea typeface="Adobe 명조 Std M"/>
              </a:rPr>
              <a:t>⇠</a:t>
            </a:r>
            <a:endParaRPr lang="ko-KR" altLang="en-US" sz="1400" spc="-1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99792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</p:spTree>
  </p:cSld>
  <p:clrMapOvr>
    <a:masterClrMapping/>
  </p:clrMapOvr>
  <p:transition advTm="50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4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4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4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4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94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4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14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4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34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44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4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64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74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84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9400"/>
                            </p:stCondLst>
                            <p:childTnLst>
                              <p:par>
                                <p:cTn id="1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4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1400"/>
                            </p:stCondLst>
                            <p:childTnLst>
                              <p:par>
                                <p:cTn id="1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3400"/>
                            </p:stCondLst>
                            <p:childTnLst>
                              <p:par>
                                <p:cTn id="1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21" grpId="0" animBg="1"/>
      <p:bldP spid="25" grpId="0" animBg="1"/>
      <p:bldP spid="40" grpId="0" animBg="1"/>
      <p:bldP spid="52" grpId="0" animBg="1"/>
      <p:bldP spid="54" grpId="0" animBg="1"/>
      <p:bldP spid="56" grpId="0" animBg="1"/>
      <p:bldP spid="58" grpId="0" animBg="1"/>
      <p:bldP spid="22" grpId="0" animBg="1"/>
      <p:bldP spid="23" grpId="0" animBg="1"/>
      <p:bldP spid="55" grpId="0" animBg="1"/>
      <p:bldP spid="57" grpId="0" animBg="1"/>
      <p:bldP spid="38" grpId="0" animBg="1"/>
      <p:bldP spid="34" grpId="0"/>
      <p:bldP spid="4" grpId="0" animBg="1"/>
      <p:bldP spid="48" grpId="0" animBg="1"/>
      <p:bldP spid="60" grpId="0" animBg="1"/>
      <p:bldP spid="7" grpId="0" animBg="1"/>
      <p:bldP spid="7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24" grpId="0" animBg="1"/>
      <p:bldP spid="26" grpId="0" animBg="1"/>
      <p:bldP spid="39" grpId="0" animBg="1"/>
      <p:bldP spid="50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직선 연결선 30"/>
          <p:cNvCxnSpPr/>
          <p:nvPr/>
        </p:nvCxnSpPr>
        <p:spPr>
          <a:xfrm>
            <a:off x="3203848" y="404664"/>
            <a:ext cx="2808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3275856" y="188640"/>
            <a:ext cx="33843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2674640" cy="706090"/>
          </a:xfrm>
        </p:spPr>
        <p:txBody>
          <a:bodyPr>
            <a:normAutofit/>
          </a:bodyPr>
          <a:lstStyle/>
          <a:p>
            <a:r>
              <a:rPr lang="ko-KR" altLang="en-US" sz="2400" dirty="0" err="1" smtClean="0"/>
              <a:t>라멕</a:t>
            </a:r>
            <a:r>
              <a:rPr lang="en-US" altLang="ko-KR" sz="2400" dirty="0" smtClean="0"/>
              <a:t>-</a:t>
            </a:r>
            <a:r>
              <a:rPr lang="ko-KR" altLang="en-US" sz="2400" dirty="0" err="1" smtClean="0"/>
              <a:t>노아</a:t>
            </a:r>
            <a:endParaRPr lang="ko-KR" altLang="en-US" sz="2400" dirty="0"/>
          </a:p>
        </p:txBody>
      </p:sp>
      <p:pic>
        <p:nvPicPr>
          <p:cNvPr id="36" name="그림 35" descr="0-캡쳐 019-1-1-0-10%-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1"/>
            <a:ext cx="9144000" cy="687499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771800" y="620688"/>
            <a:ext cx="5652000" cy="86400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</a:rPr>
              <a:t>30</a:t>
            </a:r>
            <a:r>
              <a:rPr lang="ko-KR" altLang="en-US" sz="2400" dirty="0" smtClean="0">
                <a:solidFill>
                  <a:srgbClr val="FFFF00"/>
                </a:solidFill>
              </a:rPr>
              <a:t>절</a:t>
            </a:r>
            <a:r>
              <a:rPr lang="en-US" altLang="ko-KR" sz="2400" dirty="0" smtClean="0">
                <a:solidFill>
                  <a:srgbClr val="FFFF00"/>
                </a:solidFill>
              </a:rPr>
              <a:t>)</a:t>
            </a:r>
            <a:r>
              <a:rPr lang="en-US" altLang="ko-KR" sz="2400" dirty="0" smtClean="0"/>
              <a:t> </a:t>
            </a:r>
            <a:r>
              <a:rPr lang="ko-KR" altLang="en-US" sz="2400" dirty="0" err="1" smtClean="0"/>
              <a:t>라멕이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노아를</a:t>
            </a:r>
            <a:r>
              <a:rPr lang="ko-KR" altLang="en-US" sz="2400" dirty="0" smtClean="0"/>
              <a:t> 낳은 후 </a:t>
            </a:r>
            <a:r>
              <a:rPr lang="en-US" altLang="ko-KR" sz="2400" dirty="0" smtClean="0"/>
              <a:t>595</a:t>
            </a:r>
            <a:r>
              <a:rPr lang="ko-KR" altLang="en-US" sz="2400" dirty="0" smtClean="0"/>
              <a:t>년을 지내며 자녀를 낳았으며 </a:t>
            </a:r>
            <a:endParaRPr lang="ko-KR" altLang="en-US" sz="2400" spc="-15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43608" y="1052736"/>
            <a:ext cx="1584000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err="1" smtClean="0"/>
              <a:t>라멕</a:t>
            </a:r>
            <a:endParaRPr lang="ko-KR" altLang="en-US" sz="3600" dirty="0"/>
          </a:p>
        </p:txBody>
      </p:sp>
      <p:sp>
        <p:nvSpPr>
          <p:cNvPr id="11" name="직사각형 10"/>
          <p:cNvSpPr/>
          <p:nvPr/>
        </p:nvSpPr>
        <p:spPr>
          <a:xfrm>
            <a:off x="2771800" y="3212976"/>
            <a:ext cx="5652000" cy="830997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</a:rPr>
              <a:t>32</a:t>
            </a:r>
            <a:r>
              <a:rPr lang="ko-KR" altLang="en-US" sz="2400" dirty="0" smtClean="0">
                <a:solidFill>
                  <a:srgbClr val="FFFF00"/>
                </a:solidFill>
              </a:rPr>
              <a:t>절</a:t>
            </a:r>
            <a:r>
              <a:rPr lang="en-US" altLang="ko-KR" sz="2400" dirty="0" smtClean="0">
                <a:solidFill>
                  <a:srgbClr val="FFFF00"/>
                </a:solidFill>
              </a:rPr>
              <a:t>)</a:t>
            </a:r>
            <a:r>
              <a:rPr lang="en-US" altLang="ko-KR" sz="2400" dirty="0" smtClean="0"/>
              <a:t> </a:t>
            </a:r>
            <a:r>
              <a:rPr lang="ko-KR" altLang="en-US" sz="2400" dirty="0" err="1" smtClean="0"/>
              <a:t>노아가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500</a:t>
            </a:r>
            <a:r>
              <a:rPr lang="ko-KR" altLang="en-US" sz="2400" dirty="0" smtClean="0"/>
              <a:t>세가 된 후에 </a:t>
            </a:r>
            <a:r>
              <a:rPr lang="ko-KR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셈</a:t>
            </a:r>
            <a:r>
              <a:rPr lang="ko-KR" altLang="en-US" sz="2400" dirty="0" smtClean="0"/>
              <a:t>과 </a:t>
            </a:r>
            <a:r>
              <a:rPr lang="ko-KR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함</a:t>
            </a:r>
            <a:r>
              <a:rPr lang="ko-KR" altLang="en-US" sz="2400" dirty="0" smtClean="0"/>
              <a:t>과 </a:t>
            </a:r>
            <a:r>
              <a:rPr lang="ko-KR" alt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야벳</a:t>
            </a:r>
            <a:r>
              <a:rPr lang="ko-KR" altLang="en-US" sz="2400" dirty="0" err="1" smtClean="0"/>
              <a:t>을</a:t>
            </a:r>
            <a:r>
              <a:rPr lang="ko-KR" altLang="en-US" sz="2400" dirty="0" smtClean="0"/>
              <a:t> 낳았더라</a:t>
            </a:r>
            <a:endParaRPr lang="ko-KR" altLang="en-US" sz="2400" spc="-150" dirty="0" smtClean="0"/>
          </a:p>
        </p:txBody>
      </p:sp>
      <p:cxnSp>
        <p:nvCxnSpPr>
          <p:cNvPr id="22" name="직선 화살표 연결선 21"/>
          <p:cNvCxnSpPr/>
          <p:nvPr/>
        </p:nvCxnSpPr>
        <p:spPr>
          <a:xfrm rot="5400000">
            <a:off x="1241784" y="2294808"/>
            <a:ext cx="1188000" cy="0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24328" y="2132856"/>
            <a:ext cx="9000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</a:t>
            </a:r>
            <a:r>
              <a:rPr lang="en-US" altLang="ko-KR" dirty="0" smtClean="0"/>
              <a:t>777</a:t>
            </a:r>
            <a:r>
              <a:rPr lang="ko-KR" altLang="en-US" dirty="0" smtClean="0"/>
              <a:t>세</a:t>
            </a:r>
            <a:endParaRPr lang="ko-KR" altLang="en-US" dirty="0"/>
          </a:p>
        </p:txBody>
      </p:sp>
      <p:sp>
        <p:nvSpPr>
          <p:cNvPr id="28" name="타원 27"/>
          <p:cNvSpPr/>
          <p:nvPr/>
        </p:nvSpPr>
        <p:spPr>
          <a:xfrm>
            <a:off x="7596336" y="1988840"/>
            <a:ext cx="756000" cy="61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43608" y="2132856"/>
            <a:ext cx="16560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  182</a:t>
            </a:r>
            <a:r>
              <a:rPr lang="ko-KR" altLang="en-US" dirty="0" smtClean="0"/>
              <a:t>세  </a:t>
            </a:r>
            <a:endParaRPr lang="ko-KR" altLang="en-US" dirty="0"/>
          </a:p>
        </p:txBody>
      </p:sp>
      <p:sp>
        <p:nvSpPr>
          <p:cNvPr id="26" name="타원 25"/>
          <p:cNvSpPr/>
          <p:nvPr/>
        </p:nvSpPr>
        <p:spPr>
          <a:xfrm>
            <a:off x="1475656" y="1988840"/>
            <a:ext cx="720080" cy="612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2"/>
          <p:cNvGrpSpPr/>
          <p:nvPr/>
        </p:nvGrpSpPr>
        <p:grpSpPr>
          <a:xfrm>
            <a:off x="2771800" y="2132856"/>
            <a:ext cx="4680328" cy="684040"/>
            <a:chOff x="2915816" y="2204864"/>
            <a:chExt cx="4680328" cy="684040"/>
          </a:xfrm>
        </p:grpSpPr>
        <p:sp>
          <p:nvSpPr>
            <p:cNvPr id="34" name="TextBox 33"/>
            <p:cNvSpPr txBox="1"/>
            <p:nvPr/>
          </p:nvSpPr>
          <p:spPr>
            <a:xfrm>
              <a:off x="2915816" y="2204864"/>
              <a:ext cx="4680328" cy="369332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궁서"/>
                  <a:ea typeface="HY궁서"/>
                </a:rPr>
                <a:t>                     →    </a:t>
              </a:r>
              <a:r>
                <a:rPr lang="en-US" altLang="ko-KR" dirty="0" smtClean="0">
                  <a:latin typeface="HY궁서"/>
                  <a:ea typeface="HY궁서"/>
                </a:rPr>
                <a:t>595</a:t>
              </a:r>
              <a:r>
                <a:rPr lang="ko-KR" altLang="en-US" dirty="0" smtClean="0"/>
                <a:t>년   </a:t>
              </a:r>
              <a:r>
                <a:rPr lang="ko-KR" altLang="en-US" dirty="0" smtClean="0">
                  <a:latin typeface="HY궁서"/>
                  <a:ea typeface="HY궁서"/>
                </a:rPr>
                <a:t>→</a:t>
              </a:r>
              <a:endParaRPr lang="ko-KR" altLang="en-US" dirty="0"/>
            </a:p>
          </p:txBody>
        </p:sp>
        <p:grpSp>
          <p:nvGrpSpPr>
            <p:cNvPr id="4" name="그룹 53"/>
            <p:cNvGrpSpPr/>
            <p:nvPr/>
          </p:nvGrpSpPr>
          <p:grpSpPr>
            <a:xfrm>
              <a:off x="3419872" y="2564904"/>
              <a:ext cx="3420351" cy="324000"/>
              <a:chOff x="3419872" y="2564904"/>
              <a:chExt cx="3206580" cy="324000"/>
            </a:xfrm>
          </p:grpSpPr>
          <p:cxnSp>
            <p:nvCxnSpPr>
              <p:cNvPr id="52" name="직선 연결선 51"/>
              <p:cNvCxnSpPr>
                <a:stCxn id="47" idx="6"/>
              </p:cNvCxnSpPr>
              <p:nvPr/>
            </p:nvCxnSpPr>
            <p:spPr>
              <a:xfrm flipV="1">
                <a:off x="3656122" y="2708920"/>
                <a:ext cx="2702577" cy="17984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웃는 얼굴 48"/>
              <p:cNvSpPr/>
              <p:nvPr/>
            </p:nvSpPr>
            <p:spPr>
              <a:xfrm>
                <a:off x="4162455" y="2564904"/>
                <a:ext cx="236250" cy="324000"/>
              </a:xfrm>
              <a:prstGeom prst="smileyFac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웃는 얼굴 49"/>
              <p:cNvSpPr/>
              <p:nvPr/>
            </p:nvSpPr>
            <p:spPr>
              <a:xfrm>
                <a:off x="6390202" y="2564904"/>
                <a:ext cx="236250" cy="324000"/>
              </a:xfrm>
              <a:prstGeom prst="smileyFac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웃는 얼굴 46"/>
              <p:cNvSpPr/>
              <p:nvPr/>
            </p:nvSpPr>
            <p:spPr>
              <a:xfrm>
                <a:off x="3419872" y="2564904"/>
                <a:ext cx="236250" cy="324000"/>
              </a:xfrm>
              <a:prstGeom prst="smileyFac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7" name="타원 26"/>
          <p:cNvSpPr/>
          <p:nvPr/>
        </p:nvSpPr>
        <p:spPr>
          <a:xfrm>
            <a:off x="4932040" y="1988840"/>
            <a:ext cx="720000" cy="61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2771800" y="1484784"/>
            <a:ext cx="5652000" cy="461665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</a:rPr>
              <a:t>31</a:t>
            </a:r>
            <a:r>
              <a:rPr lang="ko-KR" altLang="en-US" sz="2400" dirty="0" smtClean="0">
                <a:solidFill>
                  <a:srgbClr val="FFFF00"/>
                </a:solidFill>
              </a:rPr>
              <a:t>절</a:t>
            </a:r>
            <a:r>
              <a:rPr lang="en-US" altLang="ko-KR" sz="2400" dirty="0" smtClean="0">
                <a:solidFill>
                  <a:srgbClr val="FFFF00"/>
                </a:solidFill>
              </a:rPr>
              <a:t>)</a:t>
            </a:r>
            <a:r>
              <a:rPr lang="ko-KR" altLang="en-US" sz="2400" dirty="0" smtClean="0"/>
              <a:t> 그는 </a:t>
            </a:r>
            <a:r>
              <a:rPr lang="en-US" altLang="ko-KR" sz="2400" dirty="0" smtClean="0"/>
              <a:t>777</a:t>
            </a:r>
            <a:r>
              <a:rPr lang="ko-KR" altLang="en-US" sz="2400" dirty="0" smtClean="0"/>
              <a:t>세를 향수하고 죽었더라</a:t>
            </a:r>
            <a:r>
              <a:rPr lang="en-US" altLang="ko-KR" sz="2400" dirty="0" smtClean="0"/>
              <a:t> </a:t>
            </a:r>
            <a:endParaRPr lang="ko-KR" altLang="en-US" sz="2400" spc="-15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1043608" y="5229200"/>
            <a:ext cx="1584000" cy="646331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셈</a:t>
            </a:r>
            <a:endParaRPr lang="ko-KR" altLang="en-US" sz="3600" dirty="0"/>
          </a:p>
        </p:txBody>
      </p:sp>
      <p:sp>
        <p:nvSpPr>
          <p:cNvPr id="64" name="TextBox 63"/>
          <p:cNvSpPr txBox="1"/>
          <p:nvPr/>
        </p:nvSpPr>
        <p:spPr>
          <a:xfrm>
            <a:off x="3851920" y="5229200"/>
            <a:ext cx="1584000" cy="646331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함</a:t>
            </a:r>
            <a:endParaRPr lang="ko-KR" altLang="en-US" sz="3600" dirty="0"/>
          </a:p>
        </p:txBody>
      </p:sp>
      <p:sp>
        <p:nvSpPr>
          <p:cNvPr id="65" name="TextBox 64"/>
          <p:cNvSpPr txBox="1"/>
          <p:nvPr/>
        </p:nvSpPr>
        <p:spPr>
          <a:xfrm>
            <a:off x="6732240" y="5229200"/>
            <a:ext cx="1584000" cy="646331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/>
              <a:t>야벳</a:t>
            </a:r>
            <a:endParaRPr lang="ko-KR" altLang="en-US" sz="3600" dirty="0"/>
          </a:p>
        </p:txBody>
      </p:sp>
      <p:cxnSp>
        <p:nvCxnSpPr>
          <p:cNvPr id="68" name="직선 화살표 연결선 67"/>
          <p:cNvCxnSpPr/>
          <p:nvPr/>
        </p:nvCxnSpPr>
        <p:spPr>
          <a:xfrm rot="5400000">
            <a:off x="1260093" y="4364643"/>
            <a:ext cx="1152000" cy="794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71600" y="4221088"/>
            <a:ext cx="74520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                                      500</a:t>
            </a:r>
            <a:r>
              <a:rPr lang="ko-KR" altLang="en-US" dirty="0" smtClean="0"/>
              <a:t>세  </a:t>
            </a:r>
            <a:endParaRPr lang="ko-KR" altLang="en-US" dirty="0"/>
          </a:p>
        </p:txBody>
      </p:sp>
      <p:sp>
        <p:nvSpPr>
          <p:cNvPr id="67" name="타원 66"/>
          <p:cNvSpPr/>
          <p:nvPr/>
        </p:nvSpPr>
        <p:spPr>
          <a:xfrm>
            <a:off x="2195736" y="4149080"/>
            <a:ext cx="4968552" cy="53999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9" name="직선 연결선 78"/>
          <p:cNvCxnSpPr/>
          <p:nvPr/>
        </p:nvCxnSpPr>
        <p:spPr>
          <a:xfrm>
            <a:off x="827584" y="5013176"/>
            <a:ext cx="7704856" cy="72008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3608" y="3212976"/>
            <a:ext cx="1584000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/>
              <a:t>노아</a:t>
            </a:r>
            <a:endParaRPr lang="ko-KR" alt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971600" y="28529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아담 </a:t>
            </a:r>
            <a:r>
              <a:rPr lang="ko-KR" alt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피창조</a:t>
            </a:r>
            <a:r>
              <a:rPr lang="ko-KR" alt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후 </a:t>
            </a:r>
            <a:r>
              <a:rPr lang="en-US" altLang="ko-K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1056</a:t>
            </a:r>
            <a:r>
              <a:rPr lang="ko-KR" alt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년 </a:t>
            </a:r>
            <a:r>
              <a:rPr lang="en-US" altLang="ko-K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10</a:t>
            </a:r>
            <a:r>
              <a:rPr lang="ko-KR" alt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세대째</a:t>
            </a:r>
            <a:endParaRPr lang="ko-KR" alt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1403648" y="6488668"/>
            <a:ext cx="54373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schemeClr val="accent6">
                    <a:lumMod val="50000"/>
                  </a:schemeClr>
                </a:solidFill>
              </a:rPr>
              <a:t>목록</a:t>
            </a:r>
            <a:endParaRPr lang="ko-KR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20847523">
            <a:off x="2415194" y="1177819"/>
            <a:ext cx="4600128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60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노아</a:t>
            </a:r>
            <a:r>
              <a:rPr lang="en-US" altLang="ko-KR" sz="360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-</a:t>
            </a:r>
            <a:r>
              <a:rPr lang="ko-KR" altLang="en-US" sz="360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아담 </a:t>
            </a:r>
            <a:r>
              <a:rPr lang="ko-KR" altLang="en-US" sz="360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피창조</a:t>
            </a:r>
            <a:r>
              <a:rPr lang="ko-KR" altLang="en-US" sz="360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후</a:t>
            </a:r>
            <a:endParaRPr lang="en-US" altLang="ko-KR" sz="360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ko-KR" altLang="en-US" sz="360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1056</a:t>
            </a:r>
            <a:r>
              <a:rPr lang="ko-KR" alt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년 </a:t>
            </a:r>
            <a:r>
              <a:rPr lang="en-US" altLang="ko-KR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10</a:t>
            </a:r>
            <a:r>
              <a:rPr lang="ko-KR" alt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세대째</a:t>
            </a:r>
            <a:endParaRPr lang="ko-KR" altLang="en-US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직사각형 37">
            <a:hlinkClick r:id="rId8" action="ppaction://hlinkpres?slideindex=3&amp;slidetitle=노아의 방주와 대홍수"/>
          </p:cNvPr>
          <p:cNvSpPr/>
          <p:nvPr/>
        </p:nvSpPr>
        <p:spPr>
          <a:xfrm>
            <a:off x="1259632" y="6577607"/>
            <a:ext cx="1745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400" smtClean="0">
                <a:solidFill>
                  <a:schemeClr val="accent2">
                    <a:lumMod val="50000"/>
                  </a:schemeClr>
                </a:solidFill>
              </a:rPr>
              <a:t>노아 방주와 대홍수</a:t>
            </a:r>
            <a:endParaRPr lang="ko-KR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5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76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1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35" grpId="0" animBg="1"/>
      <p:bldP spid="28" grpId="0" animBg="1"/>
      <p:bldP spid="10" grpId="0" animBg="1"/>
      <p:bldP spid="26" grpId="0" animBg="1"/>
      <p:bldP spid="27" grpId="0" animBg="1"/>
      <p:bldP spid="59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12" grpId="0" animBg="1"/>
      <p:bldP spid="32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3419872" y="188640"/>
            <a:ext cx="324036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3059832" y="260648"/>
            <a:ext cx="3888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212232" y="413048"/>
            <a:ext cx="3888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5292080" y="116632"/>
            <a:ext cx="2088232" cy="7200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 descr="0-캡쳐 019-1-1-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9" name="모서리가 둥근 직사각형 18"/>
          <p:cNvSpPr/>
          <p:nvPr/>
        </p:nvSpPr>
        <p:spPr>
          <a:xfrm>
            <a:off x="179512" y="214290"/>
            <a:ext cx="8784000" cy="65160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12768" cy="1143000"/>
          </a:xfrm>
        </p:spPr>
        <p:txBody>
          <a:bodyPr>
            <a:normAutofit/>
          </a:bodyPr>
          <a:lstStyle/>
          <a:p>
            <a:r>
              <a:rPr lang="ko-KR" altLang="en-US" sz="4800" b="1" dirty="0" err="1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노아</a:t>
            </a:r>
            <a:r>
              <a:rPr lang="ko-KR" alt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의</a:t>
            </a:r>
            <a:r>
              <a:rPr lang="ko-KR" altLang="en-US" sz="36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48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방주</a:t>
            </a:r>
            <a:r>
              <a:rPr lang="ko-KR" altLang="en-US" sz="36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와 </a:t>
            </a:r>
            <a:r>
              <a:rPr lang="ko-KR" altLang="en-US" sz="48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대홍수</a:t>
            </a:r>
            <a:endParaRPr lang="ko-KR" altLang="en-US" sz="3600" b="1" dirty="0">
              <a:ln>
                <a:solidFill>
                  <a:schemeClr val="bg1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700808"/>
            <a:ext cx="6840000" cy="720000"/>
          </a:xfrm>
          <a:prstGeom prst="rect">
            <a:avLst/>
          </a:prstGeom>
          <a:solidFill>
            <a:schemeClr val="bg1">
              <a:lumMod val="85000"/>
              <a:lumOff val="1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6</a:t>
            </a:r>
            <a:r>
              <a:rPr lang="ko-KR" altLang="en-US" sz="2000" dirty="0" smtClean="0">
                <a:solidFill>
                  <a:srgbClr val="FFFF00"/>
                </a:solidFill>
              </a:rPr>
              <a:t>장</a:t>
            </a:r>
            <a:r>
              <a:rPr lang="en-US" altLang="ko-KR" sz="2000" dirty="0" smtClean="0">
                <a:solidFill>
                  <a:srgbClr val="FFFF00"/>
                </a:solidFill>
              </a:rPr>
              <a:t>1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dirty="0" smtClean="0">
                <a:solidFill>
                  <a:srgbClr val="FFFF00"/>
                </a:solidFill>
              </a:rPr>
              <a:t>)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사람이 땅 위에 번성하기 시작할 때에 그들에게서 </a:t>
            </a:r>
            <a:endParaRPr lang="en-US" altLang="ko-KR" sz="2000" dirty="0" smtClean="0"/>
          </a:p>
          <a:p>
            <a:r>
              <a:rPr lang="en-US" altLang="ko-KR" sz="2000" dirty="0" smtClean="0"/>
              <a:t>          </a:t>
            </a:r>
            <a:r>
              <a:rPr lang="ko-KR" altLang="en-US" sz="2000" dirty="0" smtClean="0"/>
              <a:t>딸들이 나니</a:t>
            </a:r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2420887"/>
            <a:ext cx="6840000" cy="504000"/>
          </a:xfrm>
          <a:prstGeom prst="rect">
            <a:avLst/>
          </a:prstGeom>
          <a:solidFill>
            <a:schemeClr val="bg1">
              <a:lumMod val="85000"/>
              <a:lumOff val="1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2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dirty="0" smtClean="0">
                <a:solidFill>
                  <a:srgbClr val="FFFF00"/>
                </a:solidFill>
              </a:rPr>
              <a:t>) </a:t>
            </a:r>
            <a:r>
              <a:rPr lang="ko-KR" altLang="en-US" sz="2000" spc="-150" dirty="0" smtClean="0"/>
              <a:t>하나님의 아들들이 사람의 딸들의 아름다움을 보고</a:t>
            </a:r>
            <a:r>
              <a:rPr lang="en-US" altLang="ko-KR" sz="2400" dirty="0" smtClean="0"/>
              <a:t>···</a:t>
            </a:r>
            <a:endParaRPr lang="ko-KR" altLang="en-US" sz="2400" spc="-15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3356992"/>
            <a:ext cx="6840000" cy="720000"/>
          </a:xfrm>
          <a:prstGeom prst="rect">
            <a:avLst/>
          </a:prstGeom>
          <a:solidFill>
            <a:schemeClr val="bg1">
              <a:lumMod val="85000"/>
              <a:lumOff val="1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7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dirty="0" smtClean="0">
                <a:solidFill>
                  <a:srgbClr val="FFFF00"/>
                </a:solidFill>
              </a:rPr>
              <a:t>)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가라사대 나의 창조한 사람을 내가 지면에서</a:t>
            </a:r>
            <a:endParaRPr lang="en-US" altLang="ko-KR" sz="2000" dirty="0" smtClean="0"/>
          </a:p>
          <a:p>
            <a:r>
              <a:rPr lang="en-US" altLang="ko-KR" sz="2000" dirty="0" smtClean="0"/>
              <a:t>     </a:t>
            </a:r>
            <a:r>
              <a:rPr lang="ko-KR" altLang="en-US" sz="2000" dirty="0" smtClean="0"/>
              <a:t> 쓸어 버리되 </a:t>
            </a:r>
            <a:r>
              <a:rPr lang="en-US" altLang="ko-KR" sz="2000" dirty="0" smtClean="0"/>
              <a:t>···</a:t>
            </a:r>
            <a:endParaRPr lang="ko-KR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4077072"/>
            <a:ext cx="6840760" cy="684000"/>
          </a:xfrm>
          <a:prstGeom prst="rect">
            <a:avLst/>
          </a:prstGeom>
          <a:solidFill>
            <a:schemeClr val="bg1">
              <a:lumMod val="85000"/>
              <a:lumOff val="1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14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dirty="0" smtClean="0">
                <a:solidFill>
                  <a:srgbClr val="FFFF00"/>
                </a:solidFill>
              </a:rPr>
              <a:t>)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너는 </a:t>
            </a:r>
            <a:r>
              <a:rPr lang="ko-KR" altLang="en-US" sz="2000" dirty="0" smtClean="0">
                <a:solidFill>
                  <a:srgbClr val="00B0F0"/>
                </a:solidFill>
              </a:rPr>
              <a:t>잣나무</a:t>
            </a:r>
            <a:r>
              <a:rPr lang="ko-KR" altLang="en-US" sz="2000" dirty="0" smtClean="0"/>
              <a:t>로 너를 위하여 방주를 짓되 그 안에</a:t>
            </a:r>
            <a:r>
              <a:rPr lang="en-US" altLang="ko-KR" sz="2000" dirty="0" smtClean="0"/>
              <a:t>···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4797152"/>
            <a:ext cx="6840760" cy="707886"/>
          </a:xfrm>
          <a:prstGeom prst="rect">
            <a:avLst/>
          </a:prstGeom>
          <a:solidFill>
            <a:schemeClr val="bg1">
              <a:lumMod val="85000"/>
              <a:lumOff val="1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7</a:t>
            </a:r>
            <a:r>
              <a:rPr lang="ko-KR" altLang="en-US" sz="2000" dirty="0" smtClean="0">
                <a:solidFill>
                  <a:srgbClr val="FFFF00"/>
                </a:solidFill>
              </a:rPr>
              <a:t>장</a:t>
            </a:r>
            <a:r>
              <a:rPr lang="en-US" altLang="ko-KR" sz="2000" dirty="0" smtClean="0">
                <a:solidFill>
                  <a:srgbClr val="FFFF00"/>
                </a:solidFill>
              </a:rPr>
              <a:t>4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dirty="0" smtClean="0">
                <a:solidFill>
                  <a:srgbClr val="FFFF00"/>
                </a:solidFill>
              </a:rPr>
              <a:t>)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지금부터 </a:t>
            </a:r>
            <a:r>
              <a:rPr lang="en-US" altLang="ko-KR" sz="2000" dirty="0" smtClean="0"/>
              <a:t>7</a:t>
            </a:r>
            <a:r>
              <a:rPr lang="ko-KR" altLang="en-US" sz="2000" dirty="0" smtClean="0"/>
              <a:t>일이면 내가 </a:t>
            </a:r>
            <a:r>
              <a:rPr lang="en-US" altLang="ko-KR" sz="2000" dirty="0" smtClean="0"/>
              <a:t>40</a:t>
            </a:r>
            <a:r>
              <a:rPr lang="ko-KR" altLang="en-US" sz="2000" dirty="0" smtClean="0"/>
              <a:t>주야를 땅에 비를 내려 </a:t>
            </a:r>
            <a:endParaRPr lang="en-US" altLang="ko-KR" sz="2000" dirty="0" smtClean="0"/>
          </a:p>
          <a:p>
            <a:r>
              <a:rPr lang="en-US" altLang="ko-KR" sz="2000" dirty="0" smtClean="0"/>
              <a:t>          </a:t>
            </a:r>
            <a:r>
              <a:rPr lang="ko-KR" altLang="en-US" sz="2000" dirty="0" smtClean="0"/>
              <a:t>나의 지은 모든 생물을 지면에서 쓸어 버리리라</a:t>
            </a:r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2924944"/>
            <a:ext cx="6840000" cy="400110"/>
          </a:xfrm>
          <a:prstGeom prst="rect">
            <a:avLst/>
          </a:prstGeom>
          <a:solidFill>
            <a:schemeClr val="bg1">
              <a:lumMod val="85000"/>
              <a:lumOff val="1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3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dirty="0" smtClean="0">
                <a:solidFill>
                  <a:srgbClr val="FFFF00"/>
                </a:solidFill>
              </a:rPr>
              <a:t>) </a:t>
            </a:r>
            <a:r>
              <a:rPr lang="en-US" altLang="ko-KR" sz="2000" dirty="0" smtClean="0"/>
              <a:t>···</a:t>
            </a:r>
            <a:r>
              <a:rPr lang="ko-KR" altLang="en-US" sz="2000" spc="-150" dirty="0" smtClean="0"/>
              <a:t>그들의 날은 </a:t>
            </a:r>
            <a:r>
              <a:rPr lang="en-US" altLang="ko-KR" sz="2000" spc="-150" dirty="0" smtClean="0"/>
              <a:t>120</a:t>
            </a:r>
            <a:r>
              <a:rPr lang="ko-KR" altLang="en-US" sz="2000" spc="-150" dirty="0" smtClean="0"/>
              <a:t>년이 되라 하시니라</a:t>
            </a:r>
            <a:endParaRPr lang="ko-KR" altLang="en-US" sz="2000" spc="-150" dirty="0"/>
          </a:p>
        </p:txBody>
      </p:sp>
      <p:sp>
        <p:nvSpPr>
          <p:cNvPr id="18" name="직사각형 17">
            <a:hlinkClick r:id="rId7" action="ppaction://hlinkpres?slideindex=3&amp;slidetitle=노아의 방주와 대홍수"/>
          </p:cNvPr>
          <p:cNvSpPr/>
          <p:nvPr/>
        </p:nvSpPr>
        <p:spPr>
          <a:xfrm>
            <a:off x="1259632" y="6577607"/>
            <a:ext cx="1745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400" smtClean="0">
                <a:solidFill>
                  <a:schemeClr val="accent2">
                    <a:lumMod val="50000"/>
                  </a:schemeClr>
                </a:solidFill>
              </a:rPr>
              <a:t>노아 방주와 대홍수</a:t>
            </a:r>
            <a:endParaRPr lang="ko-KR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22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66528" cy="706090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대홍수</a:t>
            </a:r>
            <a:endParaRPr lang="ko-KR" altLang="en-US" sz="2400" dirty="0"/>
          </a:p>
        </p:txBody>
      </p:sp>
      <p:cxnSp>
        <p:nvCxnSpPr>
          <p:cNvPr id="76" name="직선 연결선 75"/>
          <p:cNvCxnSpPr/>
          <p:nvPr/>
        </p:nvCxnSpPr>
        <p:spPr>
          <a:xfrm>
            <a:off x="2915816" y="404664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그림 73" descr="3-사막-040-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3" name="그림 72" descr="3-사막-040-0-0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1" y="-1956"/>
            <a:ext cx="9165741" cy="6859956"/>
          </a:xfrm>
          <a:prstGeom prst="rect">
            <a:avLst/>
          </a:prstGeom>
        </p:spPr>
      </p:pic>
      <p:pic>
        <p:nvPicPr>
          <p:cNvPr id="91" name="그림 90" descr="3-사막-040-0-0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89899" y="0"/>
            <a:ext cx="9233899" cy="6858000"/>
          </a:xfrm>
          <a:prstGeom prst="rect">
            <a:avLst/>
          </a:prstGeom>
        </p:spPr>
      </p:pic>
      <p:pic>
        <p:nvPicPr>
          <p:cNvPr id="92" name="그림 91" descr="3-사막-040-0-0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cxnSp>
        <p:nvCxnSpPr>
          <p:cNvPr id="12" name="직선 연결선 11"/>
          <p:cNvCxnSpPr/>
          <p:nvPr/>
        </p:nvCxnSpPr>
        <p:spPr>
          <a:xfrm rot="16200000" flipH="1">
            <a:off x="2879812" y="3392996"/>
            <a:ext cx="3456384" cy="504056"/>
          </a:xfrm>
          <a:prstGeom prst="line">
            <a:avLst/>
          </a:prstGeom>
          <a:ln w="76200">
            <a:solidFill>
              <a:schemeClr val="bg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>
            <a:stCxn id="89" idx="0"/>
          </p:cNvCxnSpPr>
          <p:nvPr/>
        </p:nvCxnSpPr>
        <p:spPr>
          <a:xfrm flipH="1">
            <a:off x="5220072" y="1988840"/>
            <a:ext cx="281558" cy="324036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>
            <a:stCxn id="71" idx="0"/>
          </p:cNvCxnSpPr>
          <p:nvPr/>
        </p:nvCxnSpPr>
        <p:spPr>
          <a:xfrm flipH="1">
            <a:off x="4572012" y="1988840"/>
            <a:ext cx="571777" cy="3384375"/>
          </a:xfrm>
          <a:prstGeom prst="line">
            <a:avLst/>
          </a:prstGeom>
          <a:ln w="762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4229100" y="1943100"/>
            <a:ext cx="198884" cy="3142084"/>
          </a:xfrm>
          <a:prstGeom prst="line">
            <a:avLst/>
          </a:prstGeom>
          <a:ln w="57150">
            <a:solidFill>
              <a:schemeClr val="tx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>
            <a:endCxn id="39" idx="1"/>
          </p:cNvCxnSpPr>
          <p:nvPr/>
        </p:nvCxnSpPr>
        <p:spPr>
          <a:xfrm rot="5400000">
            <a:off x="2861810" y="3050958"/>
            <a:ext cx="3132348" cy="1008112"/>
          </a:xfrm>
          <a:prstGeom prst="line">
            <a:avLst/>
          </a:prstGeom>
          <a:ln w="76200">
            <a:solidFill>
              <a:schemeClr val="tx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rot="5400000">
            <a:off x="3707904" y="3212976"/>
            <a:ext cx="3168352" cy="864096"/>
          </a:xfrm>
          <a:prstGeom prst="line">
            <a:avLst/>
          </a:prstGeom>
          <a:ln w="762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rot="16200000" flipH="1">
            <a:off x="2483768" y="3501008"/>
            <a:ext cx="3384376" cy="216024"/>
          </a:xfrm>
          <a:prstGeom prst="line">
            <a:avLst/>
          </a:prstGeom>
          <a:ln w="381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>
            <a:stCxn id="54" idx="0"/>
          </p:cNvCxnSpPr>
          <p:nvPr/>
        </p:nvCxnSpPr>
        <p:spPr>
          <a:xfrm rot="10800000" flipV="1">
            <a:off x="4139952" y="1916832"/>
            <a:ext cx="144016" cy="360040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rot="5400000">
            <a:off x="3275856" y="3573016"/>
            <a:ext cx="3168352" cy="144016"/>
          </a:xfrm>
          <a:prstGeom prst="line">
            <a:avLst/>
          </a:prstGeom>
          <a:ln w="76200">
            <a:solidFill>
              <a:schemeClr val="tx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rot="5400000">
            <a:off x="2771800" y="3573016"/>
            <a:ext cx="3384376" cy="216024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rot="5400000">
            <a:off x="3779912" y="3284984"/>
            <a:ext cx="3456384" cy="864096"/>
          </a:xfrm>
          <a:prstGeom prst="line">
            <a:avLst/>
          </a:prstGeom>
          <a:ln w="76200">
            <a:solidFill>
              <a:schemeClr val="bg1">
                <a:lumMod val="65000"/>
                <a:lumOff val="3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flipH="1">
            <a:off x="4860032" y="1981200"/>
            <a:ext cx="1248668" cy="3320008"/>
          </a:xfrm>
          <a:prstGeom prst="line">
            <a:avLst/>
          </a:prstGeom>
          <a:ln w="57150">
            <a:solidFill>
              <a:schemeClr val="bg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rot="5400000">
            <a:off x="3167844" y="3537012"/>
            <a:ext cx="3096344" cy="0"/>
          </a:xfrm>
          <a:prstGeom prst="line">
            <a:avLst/>
          </a:prstGeom>
          <a:ln w="381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rot="5400000">
            <a:off x="2915816" y="3501008"/>
            <a:ext cx="3240360" cy="216024"/>
          </a:xfrm>
          <a:prstGeom prst="line">
            <a:avLst/>
          </a:prstGeom>
          <a:ln w="76200">
            <a:solidFill>
              <a:schemeClr val="tx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rot="16200000" flipH="1">
            <a:off x="2519772" y="3609020"/>
            <a:ext cx="3528392" cy="14401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rot="16200000" flipH="1">
            <a:off x="2303748" y="3465004"/>
            <a:ext cx="3312368" cy="72008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rot="5400000">
            <a:off x="3239852" y="3465004"/>
            <a:ext cx="3240360" cy="432048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 flipH="1">
            <a:off x="4716016" y="1988840"/>
            <a:ext cx="571788" cy="3096344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 rot="5400000">
            <a:off x="2987824" y="3573016"/>
            <a:ext cx="3456384" cy="288032"/>
          </a:xfrm>
          <a:prstGeom prst="line">
            <a:avLst/>
          </a:pr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 rot="5400000">
            <a:off x="3491880" y="2924944"/>
            <a:ext cx="3024336" cy="1152128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 rot="5400000">
            <a:off x="4067944" y="3212976"/>
            <a:ext cx="3096344" cy="648072"/>
          </a:xfrm>
          <a:prstGeom prst="line">
            <a:avLst/>
          </a:prstGeom>
          <a:ln w="28575">
            <a:solidFill>
              <a:schemeClr val="bg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 rot="5400000">
            <a:off x="2375756" y="3392996"/>
            <a:ext cx="3312368" cy="36004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 rot="16200000" flipH="1">
            <a:off x="2771800" y="3212976"/>
            <a:ext cx="3024336" cy="432048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 rot="5400000">
            <a:off x="3203848" y="3501008"/>
            <a:ext cx="3096344" cy="72008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 rot="5400000">
            <a:off x="3419872" y="3140968"/>
            <a:ext cx="3312368" cy="1152128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>
            <a:stCxn id="87" idx="0"/>
          </p:cNvCxnSpPr>
          <p:nvPr/>
        </p:nvCxnSpPr>
        <p:spPr>
          <a:xfrm rot="10800000" flipV="1">
            <a:off x="4355976" y="1988840"/>
            <a:ext cx="280134" cy="3231976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 rot="5400000">
            <a:off x="3064024" y="3280792"/>
            <a:ext cx="2943944" cy="36004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 rot="5400000">
            <a:off x="3923928" y="3284984"/>
            <a:ext cx="3024336" cy="576064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 rot="5400000">
            <a:off x="2703984" y="3280792"/>
            <a:ext cx="3159968" cy="576064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자유형 41"/>
          <p:cNvSpPr/>
          <p:nvPr/>
        </p:nvSpPr>
        <p:spPr>
          <a:xfrm>
            <a:off x="3851920" y="1916832"/>
            <a:ext cx="606030" cy="3168352"/>
          </a:xfrm>
          <a:custGeom>
            <a:avLst/>
            <a:gdLst>
              <a:gd name="connsiteX0" fmla="*/ 0 w 606030"/>
              <a:gd name="connsiteY0" fmla="*/ 0 h 3683000"/>
              <a:gd name="connsiteX1" fmla="*/ 25400 w 606030"/>
              <a:gd name="connsiteY1" fmla="*/ 393700 h 3683000"/>
              <a:gd name="connsiteX2" fmla="*/ 38100 w 606030"/>
              <a:gd name="connsiteY2" fmla="*/ 431800 h 3683000"/>
              <a:gd name="connsiteX3" fmla="*/ 50800 w 606030"/>
              <a:gd name="connsiteY3" fmla="*/ 495300 h 3683000"/>
              <a:gd name="connsiteX4" fmla="*/ 63500 w 606030"/>
              <a:gd name="connsiteY4" fmla="*/ 533400 h 3683000"/>
              <a:gd name="connsiteX5" fmla="*/ 76200 w 606030"/>
              <a:gd name="connsiteY5" fmla="*/ 596900 h 3683000"/>
              <a:gd name="connsiteX6" fmla="*/ 101600 w 606030"/>
              <a:gd name="connsiteY6" fmla="*/ 673100 h 3683000"/>
              <a:gd name="connsiteX7" fmla="*/ 114300 w 606030"/>
              <a:gd name="connsiteY7" fmla="*/ 774700 h 3683000"/>
              <a:gd name="connsiteX8" fmla="*/ 127000 w 606030"/>
              <a:gd name="connsiteY8" fmla="*/ 838200 h 3683000"/>
              <a:gd name="connsiteX9" fmla="*/ 152400 w 606030"/>
              <a:gd name="connsiteY9" fmla="*/ 1041400 h 3683000"/>
              <a:gd name="connsiteX10" fmla="*/ 165100 w 606030"/>
              <a:gd name="connsiteY10" fmla="*/ 1079500 h 3683000"/>
              <a:gd name="connsiteX11" fmla="*/ 177800 w 606030"/>
              <a:gd name="connsiteY11" fmla="*/ 1143000 h 3683000"/>
              <a:gd name="connsiteX12" fmla="*/ 203200 w 606030"/>
              <a:gd name="connsiteY12" fmla="*/ 1193800 h 3683000"/>
              <a:gd name="connsiteX13" fmla="*/ 241300 w 606030"/>
              <a:gd name="connsiteY13" fmla="*/ 1308100 h 3683000"/>
              <a:gd name="connsiteX14" fmla="*/ 266700 w 606030"/>
              <a:gd name="connsiteY14" fmla="*/ 1358900 h 3683000"/>
              <a:gd name="connsiteX15" fmla="*/ 279400 w 606030"/>
              <a:gd name="connsiteY15" fmla="*/ 1409700 h 3683000"/>
              <a:gd name="connsiteX16" fmla="*/ 304800 w 606030"/>
              <a:gd name="connsiteY16" fmla="*/ 1447800 h 3683000"/>
              <a:gd name="connsiteX17" fmla="*/ 330200 w 606030"/>
              <a:gd name="connsiteY17" fmla="*/ 1524000 h 3683000"/>
              <a:gd name="connsiteX18" fmla="*/ 342900 w 606030"/>
              <a:gd name="connsiteY18" fmla="*/ 1562100 h 3683000"/>
              <a:gd name="connsiteX19" fmla="*/ 355600 w 606030"/>
              <a:gd name="connsiteY19" fmla="*/ 1600200 h 3683000"/>
              <a:gd name="connsiteX20" fmla="*/ 330200 w 606030"/>
              <a:gd name="connsiteY20" fmla="*/ 1943100 h 3683000"/>
              <a:gd name="connsiteX21" fmla="*/ 317500 w 606030"/>
              <a:gd name="connsiteY21" fmla="*/ 1981200 h 3683000"/>
              <a:gd name="connsiteX22" fmla="*/ 304800 w 606030"/>
              <a:gd name="connsiteY22" fmla="*/ 2070100 h 3683000"/>
              <a:gd name="connsiteX23" fmla="*/ 330200 w 606030"/>
              <a:gd name="connsiteY23" fmla="*/ 2578100 h 3683000"/>
              <a:gd name="connsiteX24" fmla="*/ 368300 w 606030"/>
              <a:gd name="connsiteY24" fmla="*/ 2730500 h 3683000"/>
              <a:gd name="connsiteX25" fmla="*/ 381000 w 606030"/>
              <a:gd name="connsiteY25" fmla="*/ 2768600 h 3683000"/>
              <a:gd name="connsiteX26" fmla="*/ 469900 w 606030"/>
              <a:gd name="connsiteY26" fmla="*/ 2882900 h 3683000"/>
              <a:gd name="connsiteX27" fmla="*/ 495300 w 606030"/>
              <a:gd name="connsiteY27" fmla="*/ 2933700 h 3683000"/>
              <a:gd name="connsiteX28" fmla="*/ 520700 w 606030"/>
              <a:gd name="connsiteY28" fmla="*/ 3009900 h 3683000"/>
              <a:gd name="connsiteX29" fmla="*/ 546100 w 606030"/>
              <a:gd name="connsiteY29" fmla="*/ 3048000 h 3683000"/>
              <a:gd name="connsiteX30" fmla="*/ 558800 w 606030"/>
              <a:gd name="connsiteY30" fmla="*/ 36830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6030" h="3683000">
                <a:moveTo>
                  <a:pt x="0" y="0"/>
                </a:moveTo>
                <a:cubicBezTo>
                  <a:pt x="4071" y="93626"/>
                  <a:pt x="4153" y="276841"/>
                  <a:pt x="25400" y="393700"/>
                </a:cubicBezTo>
                <a:cubicBezTo>
                  <a:pt x="27795" y="406871"/>
                  <a:pt x="34853" y="418813"/>
                  <a:pt x="38100" y="431800"/>
                </a:cubicBezTo>
                <a:cubicBezTo>
                  <a:pt x="43335" y="452741"/>
                  <a:pt x="45565" y="474359"/>
                  <a:pt x="50800" y="495300"/>
                </a:cubicBezTo>
                <a:cubicBezTo>
                  <a:pt x="54047" y="508287"/>
                  <a:pt x="60253" y="520413"/>
                  <a:pt x="63500" y="533400"/>
                </a:cubicBezTo>
                <a:cubicBezTo>
                  <a:pt x="68735" y="554341"/>
                  <a:pt x="70520" y="576075"/>
                  <a:pt x="76200" y="596900"/>
                </a:cubicBezTo>
                <a:cubicBezTo>
                  <a:pt x="83245" y="622731"/>
                  <a:pt x="101600" y="673100"/>
                  <a:pt x="101600" y="673100"/>
                </a:cubicBezTo>
                <a:cubicBezTo>
                  <a:pt x="105833" y="706967"/>
                  <a:pt x="109110" y="740967"/>
                  <a:pt x="114300" y="774700"/>
                </a:cubicBezTo>
                <a:cubicBezTo>
                  <a:pt x="117582" y="796035"/>
                  <a:pt x="123947" y="816831"/>
                  <a:pt x="127000" y="838200"/>
                </a:cubicBezTo>
                <a:cubicBezTo>
                  <a:pt x="135805" y="899833"/>
                  <a:pt x="139902" y="978908"/>
                  <a:pt x="152400" y="1041400"/>
                </a:cubicBezTo>
                <a:cubicBezTo>
                  <a:pt x="155025" y="1054527"/>
                  <a:pt x="161853" y="1066513"/>
                  <a:pt x="165100" y="1079500"/>
                </a:cubicBezTo>
                <a:cubicBezTo>
                  <a:pt x="170335" y="1100441"/>
                  <a:pt x="170974" y="1122522"/>
                  <a:pt x="177800" y="1143000"/>
                </a:cubicBezTo>
                <a:cubicBezTo>
                  <a:pt x="183787" y="1160961"/>
                  <a:pt x="196553" y="1176073"/>
                  <a:pt x="203200" y="1193800"/>
                </a:cubicBezTo>
                <a:cubicBezTo>
                  <a:pt x="265116" y="1358909"/>
                  <a:pt x="152358" y="1107981"/>
                  <a:pt x="241300" y="1308100"/>
                </a:cubicBezTo>
                <a:cubicBezTo>
                  <a:pt x="248989" y="1325400"/>
                  <a:pt x="260053" y="1341173"/>
                  <a:pt x="266700" y="1358900"/>
                </a:cubicBezTo>
                <a:cubicBezTo>
                  <a:pt x="272829" y="1375243"/>
                  <a:pt x="272524" y="1393657"/>
                  <a:pt x="279400" y="1409700"/>
                </a:cubicBezTo>
                <a:cubicBezTo>
                  <a:pt x="285413" y="1423729"/>
                  <a:pt x="298601" y="1433852"/>
                  <a:pt x="304800" y="1447800"/>
                </a:cubicBezTo>
                <a:cubicBezTo>
                  <a:pt x="315674" y="1472266"/>
                  <a:pt x="321733" y="1498600"/>
                  <a:pt x="330200" y="1524000"/>
                </a:cubicBezTo>
                <a:lnTo>
                  <a:pt x="342900" y="1562100"/>
                </a:lnTo>
                <a:lnTo>
                  <a:pt x="355600" y="1600200"/>
                </a:lnTo>
                <a:cubicBezTo>
                  <a:pt x="350263" y="1712277"/>
                  <a:pt x="355047" y="1831289"/>
                  <a:pt x="330200" y="1943100"/>
                </a:cubicBezTo>
                <a:cubicBezTo>
                  <a:pt x="327296" y="1956168"/>
                  <a:pt x="321733" y="1968500"/>
                  <a:pt x="317500" y="1981200"/>
                </a:cubicBezTo>
                <a:cubicBezTo>
                  <a:pt x="313267" y="2010833"/>
                  <a:pt x="304800" y="2040166"/>
                  <a:pt x="304800" y="2070100"/>
                </a:cubicBezTo>
                <a:cubicBezTo>
                  <a:pt x="304800" y="2229289"/>
                  <a:pt x="309583" y="2413161"/>
                  <a:pt x="330200" y="2578100"/>
                </a:cubicBezTo>
                <a:cubicBezTo>
                  <a:pt x="340461" y="2660188"/>
                  <a:pt x="341870" y="2651209"/>
                  <a:pt x="368300" y="2730500"/>
                </a:cubicBezTo>
                <a:cubicBezTo>
                  <a:pt x="372533" y="2743200"/>
                  <a:pt x="371534" y="2759134"/>
                  <a:pt x="381000" y="2768600"/>
                </a:cubicBezTo>
                <a:cubicBezTo>
                  <a:pt x="422811" y="2810411"/>
                  <a:pt x="439519" y="2822137"/>
                  <a:pt x="469900" y="2882900"/>
                </a:cubicBezTo>
                <a:cubicBezTo>
                  <a:pt x="478367" y="2899833"/>
                  <a:pt x="488269" y="2916122"/>
                  <a:pt x="495300" y="2933700"/>
                </a:cubicBezTo>
                <a:cubicBezTo>
                  <a:pt x="505244" y="2958559"/>
                  <a:pt x="505848" y="2987623"/>
                  <a:pt x="520700" y="3009900"/>
                </a:cubicBezTo>
                <a:lnTo>
                  <a:pt x="546100" y="3048000"/>
                </a:lnTo>
                <a:cubicBezTo>
                  <a:pt x="606030" y="3287719"/>
                  <a:pt x="558800" y="3081346"/>
                  <a:pt x="558800" y="3683000"/>
                </a:cubicBezTo>
              </a:path>
            </a:pathLst>
          </a:cu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자유형 53"/>
          <p:cNvSpPr/>
          <p:nvPr/>
        </p:nvSpPr>
        <p:spPr>
          <a:xfrm flipH="1">
            <a:off x="3779912" y="1916832"/>
            <a:ext cx="504056" cy="3528392"/>
          </a:xfrm>
          <a:custGeom>
            <a:avLst/>
            <a:gdLst>
              <a:gd name="connsiteX0" fmla="*/ 0 w 606030"/>
              <a:gd name="connsiteY0" fmla="*/ 0 h 3683000"/>
              <a:gd name="connsiteX1" fmla="*/ 25400 w 606030"/>
              <a:gd name="connsiteY1" fmla="*/ 393700 h 3683000"/>
              <a:gd name="connsiteX2" fmla="*/ 38100 w 606030"/>
              <a:gd name="connsiteY2" fmla="*/ 431800 h 3683000"/>
              <a:gd name="connsiteX3" fmla="*/ 50800 w 606030"/>
              <a:gd name="connsiteY3" fmla="*/ 495300 h 3683000"/>
              <a:gd name="connsiteX4" fmla="*/ 63500 w 606030"/>
              <a:gd name="connsiteY4" fmla="*/ 533400 h 3683000"/>
              <a:gd name="connsiteX5" fmla="*/ 76200 w 606030"/>
              <a:gd name="connsiteY5" fmla="*/ 596900 h 3683000"/>
              <a:gd name="connsiteX6" fmla="*/ 101600 w 606030"/>
              <a:gd name="connsiteY6" fmla="*/ 673100 h 3683000"/>
              <a:gd name="connsiteX7" fmla="*/ 114300 w 606030"/>
              <a:gd name="connsiteY7" fmla="*/ 774700 h 3683000"/>
              <a:gd name="connsiteX8" fmla="*/ 127000 w 606030"/>
              <a:gd name="connsiteY8" fmla="*/ 838200 h 3683000"/>
              <a:gd name="connsiteX9" fmla="*/ 152400 w 606030"/>
              <a:gd name="connsiteY9" fmla="*/ 1041400 h 3683000"/>
              <a:gd name="connsiteX10" fmla="*/ 165100 w 606030"/>
              <a:gd name="connsiteY10" fmla="*/ 1079500 h 3683000"/>
              <a:gd name="connsiteX11" fmla="*/ 177800 w 606030"/>
              <a:gd name="connsiteY11" fmla="*/ 1143000 h 3683000"/>
              <a:gd name="connsiteX12" fmla="*/ 203200 w 606030"/>
              <a:gd name="connsiteY12" fmla="*/ 1193800 h 3683000"/>
              <a:gd name="connsiteX13" fmla="*/ 241300 w 606030"/>
              <a:gd name="connsiteY13" fmla="*/ 1308100 h 3683000"/>
              <a:gd name="connsiteX14" fmla="*/ 266700 w 606030"/>
              <a:gd name="connsiteY14" fmla="*/ 1358900 h 3683000"/>
              <a:gd name="connsiteX15" fmla="*/ 279400 w 606030"/>
              <a:gd name="connsiteY15" fmla="*/ 1409700 h 3683000"/>
              <a:gd name="connsiteX16" fmla="*/ 304800 w 606030"/>
              <a:gd name="connsiteY16" fmla="*/ 1447800 h 3683000"/>
              <a:gd name="connsiteX17" fmla="*/ 330200 w 606030"/>
              <a:gd name="connsiteY17" fmla="*/ 1524000 h 3683000"/>
              <a:gd name="connsiteX18" fmla="*/ 342900 w 606030"/>
              <a:gd name="connsiteY18" fmla="*/ 1562100 h 3683000"/>
              <a:gd name="connsiteX19" fmla="*/ 355600 w 606030"/>
              <a:gd name="connsiteY19" fmla="*/ 1600200 h 3683000"/>
              <a:gd name="connsiteX20" fmla="*/ 330200 w 606030"/>
              <a:gd name="connsiteY20" fmla="*/ 1943100 h 3683000"/>
              <a:gd name="connsiteX21" fmla="*/ 317500 w 606030"/>
              <a:gd name="connsiteY21" fmla="*/ 1981200 h 3683000"/>
              <a:gd name="connsiteX22" fmla="*/ 304800 w 606030"/>
              <a:gd name="connsiteY22" fmla="*/ 2070100 h 3683000"/>
              <a:gd name="connsiteX23" fmla="*/ 330200 w 606030"/>
              <a:gd name="connsiteY23" fmla="*/ 2578100 h 3683000"/>
              <a:gd name="connsiteX24" fmla="*/ 368300 w 606030"/>
              <a:gd name="connsiteY24" fmla="*/ 2730500 h 3683000"/>
              <a:gd name="connsiteX25" fmla="*/ 381000 w 606030"/>
              <a:gd name="connsiteY25" fmla="*/ 2768600 h 3683000"/>
              <a:gd name="connsiteX26" fmla="*/ 469900 w 606030"/>
              <a:gd name="connsiteY26" fmla="*/ 2882900 h 3683000"/>
              <a:gd name="connsiteX27" fmla="*/ 495300 w 606030"/>
              <a:gd name="connsiteY27" fmla="*/ 2933700 h 3683000"/>
              <a:gd name="connsiteX28" fmla="*/ 520700 w 606030"/>
              <a:gd name="connsiteY28" fmla="*/ 3009900 h 3683000"/>
              <a:gd name="connsiteX29" fmla="*/ 546100 w 606030"/>
              <a:gd name="connsiteY29" fmla="*/ 3048000 h 3683000"/>
              <a:gd name="connsiteX30" fmla="*/ 558800 w 606030"/>
              <a:gd name="connsiteY30" fmla="*/ 36830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6030" h="3683000">
                <a:moveTo>
                  <a:pt x="0" y="0"/>
                </a:moveTo>
                <a:cubicBezTo>
                  <a:pt x="4071" y="93626"/>
                  <a:pt x="4153" y="276841"/>
                  <a:pt x="25400" y="393700"/>
                </a:cubicBezTo>
                <a:cubicBezTo>
                  <a:pt x="27795" y="406871"/>
                  <a:pt x="34853" y="418813"/>
                  <a:pt x="38100" y="431800"/>
                </a:cubicBezTo>
                <a:cubicBezTo>
                  <a:pt x="43335" y="452741"/>
                  <a:pt x="45565" y="474359"/>
                  <a:pt x="50800" y="495300"/>
                </a:cubicBezTo>
                <a:cubicBezTo>
                  <a:pt x="54047" y="508287"/>
                  <a:pt x="60253" y="520413"/>
                  <a:pt x="63500" y="533400"/>
                </a:cubicBezTo>
                <a:cubicBezTo>
                  <a:pt x="68735" y="554341"/>
                  <a:pt x="70520" y="576075"/>
                  <a:pt x="76200" y="596900"/>
                </a:cubicBezTo>
                <a:cubicBezTo>
                  <a:pt x="83245" y="622731"/>
                  <a:pt x="101600" y="673100"/>
                  <a:pt x="101600" y="673100"/>
                </a:cubicBezTo>
                <a:cubicBezTo>
                  <a:pt x="105833" y="706967"/>
                  <a:pt x="109110" y="740967"/>
                  <a:pt x="114300" y="774700"/>
                </a:cubicBezTo>
                <a:cubicBezTo>
                  <a:pt x="117582" y="796035"/>
                  <a:pt x="123947" y="816831"/>
                  <a:pt x="127000" y="838200"/>
                </a:cubicBezTo>
                <a:cubicBezTo>
                  <a:pt x="135805" y="899833"/>
                  <a:pt x="139902" y="978908"/>
                  <a:pt x="152400" y="1041400"/>
                </a:cubicBezTo>
                <a:cubicBezTo>
                  <a:pt x="155025" y="1054527"/>
                  <a:pt x="161853" y="1066513"/>
                  <a:pt x="165100" y="1079500"/>
                </a:cubicBezTo>
                <a:cubicBezTo>
                  <a:pt x="170335" y="1100441"/>
                  <a:pt x="170974" y="1122522"/>
                  <a:pt x="177800" y="1143000"/>
                </a:cubicBezTo>
                <a:cubicBezTo>
                  <a:pt x="183787" y="1160961"/>
                  <a:pt x="196553" y="1176073"/>
                  <a:pt x="203200" y="1193800"/>
                </a:cubicBezTo>
                <a:cubicBezTo>
                  <a:pt x="265116" y="1358909"/>
                  <a:pt x="152358" y="1107981"/>
                  <a:pt x="241300" y="1308100"/>
                </a:cubicBezTo>
                <a:cubicBezTo>
                  <a:pt x="248989" y="1325400"/>
                  <a:pt x="260053" y="1341173"/>
                  <a:pt x="266700" y="1358900"/>
                </a:cubicBezTo>
                <a:cubicBezTo>
                  <a:pt x="272829" y="1375243"/>
                  <a:pt x="272524" y="1393657"/>
                  <a:pt x="279400" y="1409700"/>
                </a:cubicBezTo>
                <a:cubicBezTo>
                  <a:pt x="285413" y="1423729"/>
                  <a:pt x="298601" y="1433852"/>
                  <a:pt x="304800" y="1447800"/>
                </a:cubicBezTo>
                <a:cubicBezTo>
                  <a:pt x="315674" y="1472266"/>
                  <a:pt x="321733" y="1498600"/>
                  <a:pt x="330200" y="1524000"/>
                </a:cubicBezTo>
                <a:lnTo>
                  <a:pt x="342900" y="1562100"/>
                </a:lnTo>
                <a:lnTo>
                  <a:pt x="355600" y="1600200"/>
                </a:lnTo>
                <a:cubicBezTo>
                  <a:pt x="350263" y="1712277"/>
                  <a:pt x="355047" y="1831289"/>
                  <a:pt x="330200" y="1943100"/>
                </a:cubicBezTo>
                <a:cubicBezTo>
                  <a:pt x="327296" y="1956168"/>
                  <a:pt x="321733" y="1968500"/>
                  <a:pt x="317500" y="1981200"/>
                </a:cubicBezTo>
                <a:cubicBezTo>
                  <a:pt x="313267" y="2010833"/>
                  <a:pt x="304800" y="2040166"/>
                  <a:pt x="304800" y="2070100"/>
                </a:cubicBezTo>
                <a:cubicBezTo>
                  <a:pt x="304800" y="2229289"/>
                  <a:pt x="309583" y="2413161"/>
                  <a:pt x="330200" y="2578100"/>
                </a:cubicBezTo>
                <a:cubicBezTo>
                  <a:pt x="340461" y="2660188"/>
                  <a:pt x="341870" y="2651209"/>
                  <a:pt x="368300" y="2730500"/>
                </a:cubicBezTo>
                <a:cubicBezTo>
                  <a:pt x="372533" y="2743200"/>
                  <a:pt x="371534" y="2759134"/>
                  <a:pt x="381000" y="2768600"/>
                </a:cubicBezTo>
                <a:cubicBezTo>
                  <a:pt x="422811" y="2810411"/>
                  <a:pt x="439519" y="2822137"/>
                  <a:pt x="469900" y="2882900"/>
                </a:cubicBezTo>
                <a:cubicBezTo>
                  <a:pt x="478367" y="2899833"/>
                  <a:pt x="488269" y="2916122"/>
                  <a:pt x="495300" y="2933700"/>
                </a:cubicBezTo>
                <a:cubicBezTo>
                  <a:pt x="505244" y="2958559"/>
                  <a:pt x="505848" y="2987623"/>
                  <a:pt x="520700" y="3009900"/>
                </a:cubicBezTo>
                <a:lnTo>
                  <a:pt x="546100" y="3048000"/>
                </a:lnTo>
                <a:cubicBezTo>
                  <a:pt x="606030" y="3287719"/>
                  <a:pt x="558800" y="3081346"/>
                  <a:pt x="558800" y="3683000"/>
                </a:cubicBezTo>
              </a:path>
            </a:pathLst>
          </a:cu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자유형 55"/>
          <p:cNvSpPr/>
          <p:nvPr/>
        </p:nvSpPr>
        <p:spPr>
          <a:xfrm>
            <a:off x="3995936" y="1844824"/>
            <a:ext cx="606030" cy="3683000"/>
          </a:xfrm>
          <a:custGeom>
            <a:avLst/>
            <a:gdLst>
              <a:gd name="connsiteX0" fmla="*/ 0 w 606030"/>
              <a:gd name="connsiteY0" fmla="*/ 0 h 3683000"/>
              <a:gd name="connsiteX1" fmla="*/ 25400 w 606030"/>
              <a:gd name="connsiteY1" fmla="*/ 393700 h 3683000"/>
              <a:gd name="connsiteX2" fmla="*/ 38100 w 606030"/>
              <a:gd name="connsiteY2" fmla="*/ 431800 h 3683000"/>
              <a:gd name="connsiteX3" fmla="*/ 50800 w 606030"/>
              <a:gd name="connsiteY3" fmla="*/ 495300 h 3683000"/>
              <a:gd name="connsiteX4" fmla="*/ 63500 w 606030"/>
              <a:gd name="connsiteY4" fmla="*/ 533400 h 3683000"/>
              <a:gd name="connsiteX5" fmla="*/ 76200 w 606030"/>
              <a:gd name="connsiteY5" fmla="*/ 596900 h 3683000"/>
              <a:gd name="connsiteX6" fmla="*/ 101600 w 606030"/>
              <a:gd name="connsiteY6" fmla="*/ 673100 h 3683000"/>
              <a:gd name="connsiteX7" fmla="*/ 114300 w 606030"/>
              <a:gd name="connsiteY7" fmla="*/ 774700 h 3683000"/>
              <a:gd name="connsiteX8" fmla="*/ 127000 w 606030"/>
              <a:gd name="connsiteY8" fmla="*/ 838200 h 3683000"/>
              <a:gd name="connsiteX9" fmla="*/ 152400 w 606030"/>
              <a:gd name="connsiteY9" fmla="*/ 1041400 h 3683000"/>
              <a:gd name="connsiteX10" fmla="*/ 165100 w 606030"/>
              <a:gd name="connsiteY10" fmla="*/ 1079500 h 3683000"/>
              <a:gd name="connsiteX11" fmla="*/ 177800 w 606030"/>
              <a:gd name="connsiteY11" fmla="*/ 1143000 h 3683000"/>
              <a:gd name="connsiteX12" fmla="*/ 203200 w 606030"/>
              <a:gd name="connsiteY12" fmla="*/ 1193800 h 3683000"/>
              <a:gd name="connsiteX13" fmla="*/ 241300 w 606030"/>
              <a:gd name="connsiteY13" fmla="*/ 1308100 h 3683000"/>
              <a:gd name="connsiteX14" fmla="*/ 266700 w 606030"/>
              <a:gd name="connsiteY14" fmla="*/ 1358900 h 3683000"/>
              <a:gd name="connsiteX15" fmla="*/ 279400 w 606030"/>
              <a:gd name="connsiteY15" fmla="*/ 1409700 h 3683000"/>
              <a:gd name="connsiteX16" fmla="*/ 304800 w 606030"/>
              <a:gd name="connsiteY16" fmla="*/ 1447800 h 3683000"/>
              <a:gd name="connsiteX17" fmla="*/ 330200 w 606030"/>
              <a:gd name="connsiteY17" fmla="*/ 1524000 h 3683000"/>
              <a:gd name="connsiteX18" fmla="*/ 342900 w 606030"/>
              <a:gd name="connsiteY18" fmla="*/ 1562100 h 3683000"/>
              <a:gd name="connsiteX19" fmla="*/ 355600 w 606030"/>
              <a:gd name="connsiteY19" fmla="*/ 1600200 h 3683000"/>
              <a:gd name="connsiteX20" fmla="*/ 330200 w 606030"/>
              <a:gd name="connsiteY20" fmla="*/ 1943100 h 3683000"/>
              <a:gd name="connsiteX21" fmla="*/ 317500 w 606030"/>
              <a:gd name="connsiteY21" fmla="*/ 1981200 h 3683000"/>
              <a:gd name="connsiteX22" fmla="*/ 304800 w 606030"/>
              <a:gd name="connsiteY22" fmla="*/ 2070100 h 3683000"/>
              <a:gd name="connsiteX23" fmla="*/ 330200 w 606030"/>
              <a:gd name="connsiteY23" fmla="*/ 2578100 h 3683000"/>
              <a:gd name="connsiteX24" fmla="*/ 368300 w 606030"/>
              <a:gd name="connsiteY24" fmla="*/ 2730500 h 3683000"/>
              <a:gd name="connsiteX25" fmla="*/ 381000 w 606030"/>
              <a:gd name="connsiteY25" fmla="*/ 2768600 h 3683000"/>
              <a:gd name="connsiteX26" fmla="*/ 469900 w 606030"/>
              <a:gd name="connsiteY26" fmla="*/ 2882900 h 3683000"/>
              <a:gd name="connsiteX27" fmla="*/ 495300 w 606030"/>
              <a:gd name="connsiteY27" fmla="*/ 2933700 h 3683000"/>
              <a:gd name="connsiteX28" fmla="*/ 520700 w 606030"/>
              <a:gd name="connsiteY28" fmla="*/ 3009900 h 3683000"/>
              <a:gd name="connsiteX29" fmla="*/ 546100 w 606030"/>
              <a:gd name="connsiteY29" fmla="*/ 3048000 h 3683000"/>
              <a:gd name="connsiteX30" fmla="*/ 558800 w 606030"/>
              <a:gd name="connsiteY30" fmla="*/ 36830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6030" h="3683000">
                <a:moveTo>
                  <a:pt x="0" y="0"/>
                </a:moveTo>
                <a:cubicBezTo>
                  <a:pt x="4071" y="93626"/>
                  <a:pt x="4153" y="276841"/>
                  <a:pt x="25400" y="393700"/>
                </a:cubicBezTo>
                <a:cubicBezTo>
                  <a:pt x="27795" y="406871"/>
                  <a:pt x="34853" y="418813"/>
                  <a:pt x="38100" y="431800"/>
                </a:cubicBezTo>
                <a:cubicBezTo>
                  <a:pt x="43335" y="452741"/>
                  <a:pt x="45565" y="474359"/>
                  <a:pt x="50800" y="495300"/>
                </a:cubicBezTo>
                <a:cubicBezTo>
                  <a:pt x="54047" y="508287"/>
                  <a:pt x="60253" y="520413"/>
                  <a:pt x="63500" y="533400"/>
                </a:cubicBezTo>
                <a:cubicBezTo>
                  <a:pt x="68735" y="554341"/>
                  <a:pt x="70520" y="576075"/>
                  <a:pt x="76200" y="596900"/>
                </a:cubicBezTo>
                <a:cubicBezTo>
                  <a:pt x="83245" y="622731"/>
                  <a:pt x="101600" y="673100"/>
                  <a:pt x="101600" y="673100"/>
                </a:cubicBezTo>
                <a:cubicBezTo>
                  <a:pt x="105833" y="706967"/>
                  <a:pt x="109110" y="740967"/>
                  <a:pt x="114300" y="774700"/>
                </a:cubicBezTo>
                <a:cubicBezTo>
                  <a:pt x="117582" y="796035"/>
                  <a:pt x="123947" y="816831"/>
                  <a:pt x="127000" y="838200"/>
                </a:cubicBezTo>
                <a:cubicBezTo>
                  <a:pt x="135805" y="899833"/>
                  <a:pt x="139902" y="978908"/>
                  <a:pt x="152400" y="1041400"/>
                </a:cubicBezTo>
                <a:cubicBezTo>
                  <a:pt x="155025" y="1054527"/>
                  <a:pt x="161853" y="1066513"/>
                  <a:pt x="165100" y="1079500"/>
                </a:cubicBezTo>
                <a:cubicBezTo>
                  <a:pt x="170335" y="1100441"/>
                  <a:pt x="170974" y="1122522"/>
                  <a:pt x="177800" y="1143000"/>
                </a:cubicBezTo>
                <a:cubicBezTo>
                  <a:pt x="183787" y="1160961"/>
                  <a:pt x="196553" y="1176073"/>
                  <a:pt x="203200" y="1193800"/>
                </a:cubicBezTo>
                <a:cubicBezTo>
                  <a:pt x="265116" y="1358909"/>
                  <a:pt x="152358" y="1107981"/>
                  <a:pt x="241300" y="1308100"/>
                </a:cubicBezTo>
                <a:cubicBezTo>
                  <a:pt x="248989" y="1325400"/>
                  <a:pt x="260053" y="1341173"/>
                  <a:pt x="266700" y="1358900"/>
                </a:cubicBezTo>
                <a:cubicBezTo>
                  <a:pt x="272829" y="1375243"/>
                  <a:pt x="272524" y="1393657"/>
                  <a:pt x="279400" y="1409700"/>
                </a:cubicBezTo>
                <a:cubicBezTo>
                  <a:pt x="285413" y="1423729"/>
                  <a:pt x="298601" y="1433852"/>
                  <a:pt x="304800" y="1447800"/>
                </a:cubicBezTo>
                <a:cubicBezTo>
                  <a:pt x="315674" y="1472266"/>
                  <a:pt x="321733" y="1498600"/>
                  <a:pt x="330200" y="1524000"/>
                </a:cubicBezTo>
                <a:lnTo>
                  <a:pt x="342900" y="1562100"/>
                </a:lnTo>
                <a:lnTo>
                  <a:pt x="355600" y="1600200"/>
                </a:lnTo>
                <a:cubicBezTo>
                  <a:pt x="350263" y="1712277"/>
                  <a:pt x="355047" y="1831289"/>
                  <a:pt x="330200" y="1943100"/>
                </a:cubicBezTo>
                <a:cubicBezTo>
                  <a:pt x="327296" y="1956168"/>
                  <a:pt x="321733" y="1968500"/>
                  <a:pt x="317500" y="1981200"/>
                </a:cubicBezTo>
                <a:cubicBezTo>
                  <a:pt x="313267" y="2010833"/>
                  <a:pt x="304800" y="2040166"/>
                  <a:pt x="304800" y="2070100"/>
                </a:cubicBezTo>
                <a:cubicBezTo>
                  <a:pt x="304800" y="2229289"/>
                  <a:pt x="309583" y="2413161"/>
                  <a:pt x="330200" y="2578100"/>
                </a:cubicBezTo>
                <a:cubicBezTo>
                  <a:pt x="340461" y="2660188"/>
                  <a:pt x="341870" y="2651209"/>
                  <a:pt x="368300" y="2730500"/>
                </a:cubicBezTo>
                <a:cubicBezTo>
                  <a:pt x="372533" y="2743200"/>
                  <a:pt x="371534" y="2759134"/>
                  <a:pt x="381000" y="2768600"/>
                </a:cubicBezTo>
                <a:cubicBezTo>
                  <a:pt x="422811" y="2810411"/>
                  <a:pt x="439519" y="2822137"/>
                  <a:pt x="469900" y="2882900"/>
                </a:cubicBezTo>
                <a:cubicBezTo>
                  <a:pt x="478367" y="2899833"/>
                  <a:pt x="488269" y="2916122"/>
                  <a:pt x="495300" y="2933700"/>
                </a:cubicBezTo>
                <a:cubicBezTo>
                  <a:pt x="505244" y="2958559"/>
                  <a:pt x="505848" y="2987623"/>
                  <a:pt x="520700" y="3009900"/>
                </a:cubicBezTo>
                <a:lnTo>
                  <a:pt x="546100" y="3048000"/>
                </a:lnTo>
                <a:cubicBezTo>
                  <a:pt x="606030" y="3287719"/>
                  <a:pt x="558800" y="3081346"/>
                  <a:pt x="558800" y="3683000"/>
                </a:cubicBezTo>
              </a:path>
            </a:pathLst>
          </a:cu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자유형 57"/>
          <p:cNvSpPr/>
          <p:nvPr/>
        </p:nvSpPr>
        <p:spPr>
          <a:xfrm flipH="1">
            <a:off x="5652120" y="1988840"/>
            <a:ext cx="432048" cy="3384376"/>
          </a:xfrm>
          <a:custGeom>
            <a:avLst/>
            <a:gdLst>
              <a:gd name="connsiteX0" fmla="*/ 0 w 606030"/>
              <a:gd name="connsiteY0" fmla="*/ 0 h 3683000"/>
              <a:gd name="connsiteX1" fmla="*/ 25400 w 606030"/>
              <a:gd name="connsiteY1" fmla="*/ 393700 h 3683000"/>
              <a:gd name="connsiteX2" fmla="*/ 38100 w 606030"/>
              <a:gd name="connsiteY2" fmla="*/ 431800 h 3683000"/>
              <a:gd name="connsiteX3" fmla="*/ 50800 w 606030"/>
              <a:gd name="connsiteY3" fmla="*/ 495300 h 3683000"/>
              <a:gd name="connsiteX4" fmla="*/ 63500 w 606030"/>
              <a:gd name="connsiteY4" fmla="*/ 533400 h 3683000"/>
              <a:gd name="connsiteX5" fmla="*/ 76200 w 606030"/>
              <a:gd name="connsiteY5" fmla="*/ 596900 h 3683000"/>
              <a:gd name="connsiteX6" fmla="*/ 101600 w 606030"/>
              <a:gd name="connsiteY6" fmla="*/ 673100 h 3683000"/>
              <a:gd name="connsiteX7" fmla="*/ 114300 w 606030"/>
              <a:gd name="connsiteY7" fmla="*/ 774700 h 3683000"/>
              <a:gd name="connsiteX8" fmla="*/ 127000 w 606030"/>
              <a:gd name="connsiteY8" fmla="*/ 838200 h 3683000"/>
              <a:gd name="connsiteX9" fmla="*/ 152400 w 606030"/>
              <a:gd name="connsiteY9" fmla="*/ 1041400 h 3683000"/>
              <a:gd name="connsiteX10" fmla="*/ 165100 w 606030"/>
              <a:gd name="connsiteY10" fmla="*/ 1079500 h 3683000"/>
              <a:gd name="connsiteX11" fmla="*/ 177800 w 606030"/>
              <a:gd name="connsiteY11" fmla="*/ 1143000 h 3683000"/>
              <a:gd name="connsiteX12" fmla="*/ 203200 w 606030"/>
              <a:gd name="connsiteY12" fmla="*/ 1193800 h 3683000"/>
              <a:gd name="connsiteX13" fmla="*/ 241300 w 606030"/>
              <a:gd name="connsiteY13" fmla="*/ 1308100 h 3683000"/>
              <a:gd name="connsiteX14" fmla="*/ 266700 w 606030"/>
              <a:gd name="connsiteY14" fmla="*/ 1358900 h 3683000"/>
              <a:gd name="connsiteX15" fmla="*/ 279400 w 606030"/>
              <a:gd name="connsiteY15" fmla="*/ 1409700 h 3683000"/>
              <a:gd name="connsiteX16" fmla="*/ 304800 w 606030"/>
              <a:gd name="connsiteY16" fmla="*/ 1447800 h 3683000"/>
              <a:gd name="connsiteX17" fmla="*/ 330200 w 606030"/>
              <a:gd name="connsiteY17" fmla="*/ 1524000 h 3683000"/>
              <a:gd name="connsiteX18" fmla="*/ 342900 w 606030"/>
              <a:gd name="connsiteY18" fmla="*/ 1562100 h 3683000"/>
              <a:gd name="connsiteX19" fmla="*/ 355600 w 606030"/>
              <a:gd name="connsiteY19" fmla="*/ 1600200 h 3683000"/>
              <a:gd name="connsiteX20" fmla="*/ 330200 w 606030"/>
              <a:gd name="connsiteY20" fmla="*/ 1943100 h 3683000"/>
              <a:gd name="connsiteX21" fmla="*/ 317500 w 606030"/>
              <a:gd name="connsiteY21" fmla="*/ 1981200 h 3683000"/>
              <a:gd name="connsiteX22" fmla="*/ 304800 w 606030"/>
              <a:gd name="connsiteY22" fmla="*/ 2070100 h 3683000"/>
              <a:gd name="connsiteX23" fmla="*/ 330200 w 606030"/>
              <a:gd name="connsiteY23" fmla="*/ 2578100 h 3683000"/>
              <a:gd name="connsiteX24" fmla="*/ 368300 w 606030"/>
              <a:gd name="connsiteY24" fmla="*/ 2730500 h 3683000"/>
              <a:gd name="connsiteX25" fmla="*/ 381000 w 606030"/>
              <a:gd name="connsiteY25" fmla="*/ 2768600 h 3683000"/>
              <a:gd name="connsiteX26" fmla="*/ 469900 w 606030"/>
              <a:gd name="connsiteY26" fmla="*/ 2882900 h 3683000"/>
              <a:gd name="connsiteX27" fmla="*/ 495300 w 606030"/>
              <a:gd name="connsiteY27" fmla="*/ 2933700 h 3683000"/>
              <a:gd name="connsiteX28" fmla="*/ 520700 w 606030"/>
              <a:gd name="connsiteY28" fmla="*/ 3009900 h 3683000"/>
              <a:gd name="connsiteX29" fmla="*/ 546100 w 606030"/>
              <a:gd name="connsiteY29" fmla="*/ 3048000 h 3683000"/>
              <a:gd name="connsiteX30" fmla="*/ 558800 w 606030"/>
              <a:gd name="connsiteY30" fmla="*/ 36830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6030" h="3683000">
                <a:moveTo>
                  <a:pt x="0" y="0"/>
                </a:moveTo>
                <a:cubicBezTo>
                  <a:pt x="4071" y="93626"/>
                  <a:pt x="4153" y="276841"/>
                  <a:pt x="25400" y="393700"/>
                </a:cubicBezTo>
                <a:cubicBezTo>
                  <a:pt x="27795" y="406871"/>
                  <a:pt x="34853" y="418813"/>
                  <a:pt x="38100" y="431800"/>
                </a:cubicBezTo>
                <a:cubicBezTo>
                  <a:pt x="43335" y="452741"/>
                  <a:pt x="45565" y="474359"/>
                  <a:pt x="50800" y="495300"/>
                </a:cubicBezTo>
                <a:cubicBezTo>
                  <a:pt x="54047" y="508287"/>
                  <a:pt x="60253" y="520413"/>
                  <a:pt x="63500" y="533400"/>
                </a:cubicBezTo>
                <a:cubicBezTo>
                  <a:pt x="68735" y="554341"/>
                  <a:pt x="70520" y="576075"/>
                  <a:pt x="76200" y="596900"/>
                </a:cubicBezTo>
                <a:cubicBezTo>
                  <a:pt x="83245" y="622731"/>
                  <a:pt x="101600" y="673100"/>
                  <a:pt x="101600" y="673100"/>
                </a:cubicBezTo>
                <a:cubicBezTo>
                  <a:pt x="105833" y="706967"/>
                  <a:pt x="109110" y="740967"/>
                  <a:pt x="114300" y="774700"/>
                </a:cubicBezTo>
                <a:cubicBezTo>
                  <a:pt x="117582" y="796035"/>
                  <a:pt x="123947" y="816831"/>
                  <a:pt x="127000" y="838200"/>
                </a:cubicBezTo>
                <a:cubicBezTo>
                  <a:pt x="135805" y="899833"/>
                  <a:pt x="139902" y="978908"/>
                  <a:pt x="152400" y="1041400"/>
                </a:cubicBezTo>
                <a:cubicBezTo>
                  <a:pt x="155025" y="1054527"/>
                  <a:pt x="161853" y="1066513"/>
                  <a:pt x="165100" y="1079500"/>
                </a:cubicBezTo>
                <a:cubicBezTo>
                  <a:pt x="170335" y="1100441"/>
                  <a:pt x="170974" y="1122522"/>
                  <a:pt x="177800" y="1143000"/>
                </a:cubicBezTo>
                <a:cubicBezTo>
                  <a:pt x="183787" y="1160961"/>
                  <a:pt x="196553" y="1176073"/>
                  <a:pt x="203200" y="1193800"/>
                </a:cubicBezTo>
                <a:cubicBezTo>
                  <a:pt x="265116" y="1358909"/>
                  <a:pt x="152358" y="1107981"/>
                  <a:pt x="241300" y="1308100"/>
                </a:cubicBezTo>
                <a:cubicBezTo>
                  <a:pt x="248989" y="1325400"/>
                  <a:pt x="260053" y="1341173"/>
                  <a:pt x="266700" y="1358900"/>
                </a:cubicBezTo>
                <a:cubicBezTo>
                  <a:pt x="272829" y="1375243"/>
                  <a:pt x="272524" y="1393657"/>
                  <a:pt x="279400" y="1409700"/>
                </a:cubicBezTo>
                <a:cubicBezTo>
                  <a:pt x="285413" y="1423729"/>
                  <a:pt x="298601" y="1433852"/>
                  <a:pt x="304800" y="1447800"/>
                </a:cubicBezTo>
                <a:cubicBezTo>
                  <a:pt x="315674" y="1472266"/>
                  <a:pt x="321733" y="1498600"/>
                  <a:pt x="330200" y="1524000"/>
                </a:cubicBezTo>
                <a:lnTo>
                  <a:pt x="342900" y="1562100"/>
                </a:lnTo>
                <a:lnTo>
                  <a:pt x="355600" y="1600200"/>
                </a:lnTo>
                <a:cubicBezTo>
                  <a:pt x="350263" y="1712277"/>
                  <a:pt x="355047" y="1831289"/>
                  <a:pt x="330200" y="1943100"/>
                </a:cubicBezTo>
                <a:cubicBezTo>
                  <a:pt x="327296" y="1956168"/>
                  <a:pt x="321733" y="1968500"/>
                  <a:pt x="317500" y="1981200"/>
                </a:cubicBezTo>
                <a:cubicBezTo>
                  <a:pt x="313267" y="2010833"/>
                  <a:pt x="304800" y="2040166"/>
                  <a:pt x="304800" y="2070100"/>
                </a:cubicBezTo>
                <a:cubicBezTo>
                  <a:pt x="304800" y="2229289"/>
                  <a:pt x="309583" y="2413161"/>
                  <a:pt x="330200" y="2578100"/>
                </a:cubicBezTo>
                <a:cubicBezTo>
                  <a:pt x="340461" y="2660188"/>
                  <a:pt x="341870" y="2651209"/>
                  <a:pt x="368300" y="2730500"/>
                </a:cubicBezTo>
                <a:cubicBezTo>
                  <a:pt x="372533" y="2743200"/>
                  <a:pt x="371534" y="2759134"/>
                  <a:pt x="381000" y="2768600"/>
                </a:cubicBezTo>
                <a:cubicBezTo>
                  <a:pt x="422811" y="2810411"/>
                  <a:pt x="439519" y="2822137"/>
                  <a:pt x="469900" y="2882900"/>
                </a:cubicBezTo>
                <a:cubicBezTo>
                  <a:pt x="478367" y="2899833"/>
                  <a:pt x="488269" y="2916122"/>
                  <a:pt x="495300" y="2933700"/>
                </a:cubicBezTo>
                <a:cubicBezTo>
                  <a:pt x="505244" y="2958559"/>
                  <a:pt x="505848" y="2987623"/>
                  <a:pt x="520700" y="3009900"/>
                </a:cubicBezTo>
                <a:lnTo>
                  <a:pt x="546100" y="3048000"/>
                </a:lnTo>
                <a:cubicBezTo>
                  <a:pt x="606030" y="3287719"/>
                  <a:pt x="558800" y="3081346"/>
                  <a:pt x="558800" y="3683000"/>
                </a:cubicBezTo>
              </a:path>
            </a:pathLst>
          </a:cu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자유형 59"/>
          <p:cNvSpPr/>
          <p:nvPr/>
        </p:nvSpPr>
        <p:spPr>
          <a:xfrm flipH="1">
            <a:off x="4211960" y="1988840"/>
            <a:ext cx="1113656" cy="3456384"/>
          </a:xfrm>
          <a:custGeom>
            <a:avLst/>
            <a:gdLst>
              <a:gd name="connsiteX0" fmla="*/ 0 w 606030"/>
              <a:gd name="connsiteY0" fmla="*/ 0 h 3683000"/>
              <a:gd name="connsiteX1" fmla="*/ 25400 w 606030"/>
              <a:gd name="connsiteY1" fmla="*/ 393700 h 3683000"/>
              <a:gd name="connsiteX2" fmla="*/ 38100 w 606030"/>
              <a:gd name="connsiteY2" fmla="*/ 431800 h 3683000"/>
              <a:gd name="connsiteX3" fmla="*/ 50800 w 606030"/>
              <a:gd name="connsiteY3" fmla="*/ 495300 h 3683000"/>
              <a:gd name="connsiteX4" fmla="*/ 63500 w 606030"/>
              <a:gd name="connsiteY4" fmla="*/ 533400 h 3683000"/>
              <a:gd name="connsiteX5" fmla="*/ 76200 w 606030"/>
              <a:gd name="connsiteY5" fmla="*/ 596900 h 3683000"/>
              <a:gd name="connsiteX6" fmla="*/ 101600 w 606030"/>
              <a:gd name="connsiteY6" fmla="*/ 673100 h 3683000"/>
              <a:gd name="connsiteX7" fmla="*/ 114300 w 606030"/>
              <a:gd name="connsiteY7" fmla="*/ 774700 h 3683000"/>
              <a:gd name="connsiteX8" fmla="*/ 127000 w 606030"/>
              <a:gd name="connsiteY8" fmla="*/ 838200 h 3683000"/>
              <a:gd name="connsiteX9" fmla="*/ 152400 w 606030"/>
              <a:gd name="connsiteY9" fmla="*/ 1041400 h 3683000"/>
              <a:gd name="connsiteX10" fmla="*/ 165100 w 606030"/>
              <a:gd name="connsiteY10" fmla="*/ 1079500 h 3683000"/>
              <a:gd name="connsiteX11" fmla="*/ 177800 w 606030"/>
              <a:gd name="connsiteY11" fmla="*/ 1143000 h 3683000"/>
              <a:gd name="connsiteX12" fmla="*/ 203200 w 606030"/>
              <a:gd name="connsiteY12" fmla="*/ 1193800 h 3683000"/>
              <a:gd name="connsiteX13" fmla="*/ 241300 w 606030"/>
              <a:gd name="connsiteY13" fmla="*/ 1308100 h 3683000"/>
              <a:gd name="connsiteX14" fmla="*/ 266700 w 606030"/>
              <a:gd name="connsiteY14" fmla="*/ 1358900 h 3683000"/>
              <a:gd name="connsiteX15" fmla="*/ 279400 w 606030"/>
              <a:gd name="connsiteY15" fmla="*/ 1409700 h 3683000"/>
              <a:gd name="connsiteX16" fmla="*/ 304800 w 606030"/>
              <a:gd name="connsiteY16" fmla="*/ 1447800 h 3683000"/>
              <a:gd name="connsiteX17" fmla="*/ 330200 w 606030"/>
              <a:gd name="connsiteY17" fmla="*/ 1524000 h 3683000"/>
              <a:gd name="connsiteX18" fmla="*/ 342900 w 606030"/>
              <a:gd name="connsiteY18" fmla="*/ 1562100 h 3683000"/>
              <a:gd name="connsiteX19" fmla="*/ 355600 w 606030"/>
              <a:gd name="connsiteY19" fmla="*/ 1600200 h 3683000"/>
              <a:gd name="connsiteX20" fmla="*/ 330200 w 606030"/>
              <a:gd name="connsiteY20" fmla="*/ 1943100 h 3683000"/>
              <a:gd name="connsiteX21" fmla="*/ 317500 w 606030"/>
              <a:gd name="connsiteY21" fmla="*/ 1981200 h 3683000"/>
              <a:gd name="connsiteX22" fmla="*/ 304800 w 606030"/>
              <a:gd name="connsiteY22" fmla="*/ 2070100 h 3683000"/>
              <a:gd name="connsiteX23" fmla="*/ 330200 w 606030"/>
              <a:gd name="connsiteY23" fmla="*/ 2578100 h 3683000"/>
              <a:gd name="connsiteX24" fmla="*/ 368300 w 606030"/>
              <a:gd name="connsiteY24" fmla="*/ 2730500 h 3683000"/>
              <a:gd name="connsiteX25" fmla="*/ 381000 w 606030"/>
              <a:gd name="connsiteY25" fmla="*/ 2768600 h 3683000"/>
              <a:gd name="connsiteX26" fmla="*/ 469900 w 606030"/>
              <a:gd name="connsiteY26" fmla="*/ 2882900 h 3683000"/>
              <a:gd name="connsiteX27" fmla="*/ 495300 w 606030"/>
              <a:gd name="connsiteY27" fmla="*/ 2933700 h 3683000"/>
              <a:gd name="connsiteX28" fmla="*/ 520700 w 606030"/>
              <a:gd name="connsiteY28" fmla="*/ 3009900 h 3683000"/>
              <a:gd name="connsiteX29" fmla="*/ 546100 w 606030"/>
              <a:gd name="connsiteY29" fmla="*/ 3048000 h 3683000"/>
              <a:gd name="connsiteX30" fmla="*/ 558800 w 606030"/>
              <a:gd name="connsiteY30" fmla="*/ 36830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6030" h="3683000">
                <a:moveTo>
                  <a:pt x="0" y="0"/>
                </a:moveTo>
                <a:cubicBezTo>
                  <a:pt x="4071" y="93626"/>
                  <a:pt x="4153" y="276841"/>
                  <a:pt x="25400" y="393700"/>
                </a:cubicBezTo>
                <a:cubicBezTo>
                  <a:pt x="27795" y="406871"/>
                  <a:pt x="34853" y="418813"/>
                  <a:pt x="38100" y="431800"/>
                </a:cubicBezTo>
                <a:cubicBezTo>
                  <a:pt x="43335" y="452741"/>
                  <a:pt x="45565" y="474359"/>
                  <a:pt x="50800" y="495300"/>
                </a:cubicBezTo>
                <a:cubicBezTo>
                  <a:pt x="54047" y="508287"/>
                  <a:pt x="60253" y="520413"/>
                  <a:pt x="63500" y="533400"/>
                </a:cubicBezTo>
                <a:cubicBezTo>
                  <a:pt x="68735" y="554341"/>
                  <a:pt x="70520" y="576075"/>
                  <a:pt x="76200" y="596900"/>
                </a:cubicBezTo>
                <a:cubicBezTo>
                  <a:pt x="83245" y="622731"/>
                  <a:pt x="101600" y="673100"/>
                  <a:pt x="101600" y="673100"/>
                </a:cubicBezTo>
                <a:cubicBezTo>
                  <a:pt x="105833" y="706967"/>
                  <a:pt x="109110" y="740967"/>
                  <a:pt x="114300" y="774700"/>
                </a:cubicBezTo>
                <a:cubicBezTo>
                  <a:pt x="117582" y="796035"/>
                  <a:pt x="123947" y="816831"/>
                  <a:pt x="127000" y="838200"/>
                </a:cubicBezTo>
                <a:cubicBezTo>
                  <a:pt x="135805" y="899833"/>
                  <a:pt x="139902" y="978908"/>
                  <a:pt x="152400" y="1041400"/>
                </a:cubicBezTo>
                <a:cubicBezTo>
                  <a:pt x="155025" y="1054527"/>
                  <a:pt x="161853" y="1066513"/>
                  <a:pt x="165100" y="1079500"/>
                </a:cubicBezTo>
                <a:cubicBezTo>
                  <a:pt x="170335" y="1100441"/>
                  <a:pt x="170974" y="1122522"/>
                  <a:pt x="177800" y="1143000"/>
                </a:cubicBezTo>
                <a:cubicBezTo>
                  <a:pt x="183787" y="1160961"/>
                  <a:pt x="196553" y="1176073"/>
                  <a:pt x="203200" y="1193800"/>
                </a:cubicBezTo>
                <a:cubicBezTo>
                  <a:pt x="265116" y="1358909"/>
                  <a:pt x="152358" y="1107981"/>
                  <a:pt x="241300" y="1308100"/>
                </a:cubicBezTo>
                <a:cubicBezTo>
                  <a:pt x="248989" y="1325400"/>
                  <a:pt x="260053" y="1341173"/>
                  <a:pt x="266700" y="1358900"/>
                </a:cubicBezTo>
                <a:cubicBezTo>
                  <a:pt x="272829" y="1375243"/>
                  <a:pt x="272524" y="1393657"/>
                  <a:pt x="279400" y="1409700"/>
                </a:cubicBezTo>
                <a:cubicBezTo>
                  <a:pt x="285413" y="1423729"/>
                  <a:pt x="298601" y="1433852"/>
                  <a:pt x="304800" y="1447800"/>
                </a:cubicBezTo>
                <a:cubicBezTo>
                  <a:pt x="315674" y="1472266"/>
                  <a:pt x="321733" y="1498600"/>
                  <a:pt x="330200" y="1524000"/>
                </a:cubicBezTo>
                <a:lnTo>
                  <a:pt x="342900" y="1562100"/>
                </a:lnTo>
                <a:lnTo>
                  <a:pt x="355600" y="1600200"/>
                </a:lnTo>
                <a:cubicBezTo>
                  <a:pt x="350263" y="1712277"/>
                  <a:pt x="355047" y="1831289"/>
                  <a:pt x="330200" y="1943100"/>
                </a:cubicBezTo>
                <a:cubicBezTo>
                  <a:pt x="327296" y="1956168"/>
                  <a:pt x="321733" y="1968500"/>
                  <a:pt x="317500" y="1981200"/>
                </a:cubicBezTo>
                <a:cubicBezTo>
                  <a:pt x="313267" y="2010833"/>
                  <a:pt x="304800" y="2040166"/>
                  <a:pt x="304800" y="2070100"/>
                </a:cubicBezTo>
                <a:cubicBezTo>
                  <a:pt x="304800" y="2229289"/>
                  <a:pt x="309583" y="2413161"/>
                  <a:pt x="330200" y="2578100"/>
                </a:cubicBezTo>
                <a:cubicBezTo>
                  <a:pt x="340461" y="2660188"/>
                  <a:pt x="341870" y="2651209"/>
                  <a:pt x="368300" y="2730500"/>
                </a:cubicBezTo>
                <a:cubicBezTo>
                  <a:pt x="372533" y="2743200"/>
                  <a:pt x="371534" y="2759134"/>
                  <a:pt x="381000" y="2768600"/>
                </a:cubicBezTo>
                <a:cubicBezTo>
                  <a:pt x="422811" y="2810411"/>
                  <a:pt x="439519" y="2822137"/>
                  <a:pt x="469900" y="2882900"/>
                </a:cubicBezTo>
                <a:cubicBezTo>
                  <a:pt x="478367" y="2899833"/>
                  <a:pt x="488269" y="2916122"/>
                  <a:pt x="495300" y="2933700"/>
                </a:cubicBezTo>
                <a:cubicBezTo>
                  <a:pt x="505244" y="2958559"/>
                  <a:pt x="505848" y="2987623"/>
                  <a:pt x="520700" y="3009900"/>
                </a:cubicBezTo>
                <a:lnTo>
                  <a:pt x="546100" y="3048000"/>
                </a:lnTo>
                <a:cubicBezTo>
                  <a:pt x="606030" y="3287719"/>
                  <a:pt x="558800" y="3081346"/>
                  <a:pt x="558800" y="3683000"/>
                </a:cubicBezTo>
              </a:path>
            </a:pathLst>
          </a:cu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자유형 61"/>
          <p:cNvSpPr/>
          <p:nvPr/>
        </p:nvSpPr>
        <p:spPr>
          <a:xfrm flipH="1">
            <a:off x="4788024" y="1988840"/>
            <a:ext cx="689992" cy="3486472"/>
          </a:xfrm>
          <a:custGeom>
            <a:avLst/>
            <a:gdLst>
              <a:gd name="connsiteX0" fmla="*/ 0 w 606030"/>
              <a:gd name="connsiteY0" fmla="*/ 0 h 3683000"/>
              <a:gd name="connsiteX1" fmla="*/ 25400 w 606030"/>
              <a:gd name="connsiteY1" fmla="*/ 393700 h 3683000"/>
              <a:gd name="connsiteX2" fmla="*/ 38100 w 606030"/>
              <a:gd name="connsiteY2" fmla="*/ 431800 h 3683000"/>
              <a:gd name="connsiteX3" fmla="*/ 50800 w 606030"/>
              <a:gd name="connsiteY3" fmla="*/ 495300 h 3683000"/>
              <a:gd name="connsiteX4" fmla="*/ 63500 w 606030"/>
              <a:gd name="connsiteY4" fmla="*/ 533400 h 3683000"/>
              <a:gd name="connsiteX5" fmla="*/ 76200 w 606030"/>
              <a:gd name="connsiteY5" fmla="*/ 596900 h 3683000"/>
              <a:gd name="connsiteX6" fmla="*/ 101600 w 606030"/>
              <a:gd name="connsiteY6" fmla="*/ 673100 h 3683000"/>
              <a:gd name="connsiteX7" fmla="*/ 114300 w 606030"/>
              <a:gd name="connsiteY7" fmla="*/ 774700 h 3683000"/>
              <a:gd name="connsiteX8" fmla="*/ 127000 w 606030"/>
              <a:gd name="connsiteY8" fmla="*/ 838200 h 3683000"/>
              <a:gd name="connsiteX9" fmla="*/ 152400 w 606030"/>
              <a:gd name="connsiteY9" fmla="*/ 1041400 h 3683000"/>
              <a:gd name="connsiteX10" fmla="*/ 165100 w 606030"/>
              <a:gd name="connsiteY10" fmla="*/ 1079500 h 3683000"/>
              <a:gd name="connsiteX11" fmla="*/ 177800 w 606030"/>
              <a:gd name="connsiteY11" fmla="*/ 1143000 h 3683000"/>
              <a:gd name="connsiteX12" fmla="*/ 203200 w 606030"/>
              <a:gd name="connsiteY12" fmla="*/ 1193800 h 3683000"/>
              <a:gd name="connsiteX13" fmla="*/ 241300 w 606030"/>
              <a:gd name="connsiteY13" fmla="*/ 1308100 h 3683000"/>
              <a:gd name="connsiteX14" fmla="*/ 266700 w 606030"/>
              <a:gd name="connsiteY14" fmla="*/ 1358900 h 3683000"/>
              <a:gd name="connsiteX15" fmla="*/ 279400 w 606030"/>
              <a:gd name="connsiteY15" fmla="*/ 1409700 h 3683000"/>
              <a:gd name="connsiteX16" fmla="*/ 304800 w 606030"/>
              <a:gd name="connsiteY16" fmla="*/ 1447800 h 3683000"/>
              <a:gd name="connsiteX17" fmla="*/ 330200 w 606030"/>
              <a:gd name="connsiteY17" fmla="*/ 1524000 h 3683000"/>
              <a:gd name="connsiteX18" fmla="*/ 342900 w 606030"/>
              <a:gd name="connsiteY18" fmla="*/ 1562100 h 3683000"/>
              <a:gd name="connsiteX19" fmla="*/ 355600 w 606030"/>
              <a:gd name="connsiteY19" fmla="*/ 1600200 h 3683000"/>
              <a:gd name="connsiteX20" fmla="*/ 330200 w 606030"/>
              <a:gd name="connsiteY20" fmla="*/ 1943100 h 3683000"/>
              <a:gd name="connsiteX21" fmla="*/ 317500 w 606030"/>
              <a:gd name="connsiteY21" fmla="*/ 1981200 h 3683000"/>
              <a:gd name="connsiteX22" fmla="*/ 304800 w 606030"/>
              <a:gd name="connsiteY22" fmla="*/ 2070100 h 3683000"/>
              <a:gd name="connsiteX23" fmla="*/ 330200 w 606030"/>
              <a:gd name="connsiteY23" fmla="*/ 2578100 h 3683000"/>
              <a:gd name="connsiteX24" fmla="*/ 368300 w 606030"/>
              <a:gd name="connsiteY24" fmla="*/ 2730500 h 3683000"/>
              <a:gd name="connsiteX25" fmla="*/ 381000 w 606030"/>
              <a:gd name="connsiteY25" fmla="*/ 2768600 h 3683000"/>
              <a:gd name="connsiteX26" fmla="*/ 469900 w 606030"/>
              <a:gd name="connsiteY26" fmla="*/ 2882900 h 3683000"/>
              <a:gd name="connsiteX27" fmla="*/ 495300 w 606030"/>
              <a:gd name="connsiteY27" fmla="*/ 2933700 h 3683000"/>
              <a:gd name="connsiteX28" fmla="*/ 520700 w 606030"/>
              <a:gd name="connsiteY28" fmla="*/ 3009900 h 3683000"/>
              <a:gd name="connsiteX29" fmla="*/ 546100 w 606030"/>
              <a:gd name="connsiteY29" fmla="*/ 3048000 h 3683000"/>
              <a:gd name="connsiteX30" fmla="*/ 558800 w 606030"/>
              <a:gd name="connsiteY30" fmla="*/ 36830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6030" h="3683000">
                <a:moveTo>
                  <a:pt x="0" y="0"/>
                </a:moveTo>
                <a:cubicBezTo>
                  <a:pt x="4071" y="93626"/>
                  <a:pt x="4153" y="276841"/>
                  <a:pt x="25400" y="393700"/>
                </a:cubicBezTo>
                <a:cubicBezTo>
                  <a:pt x="27795" y="406871"/>
                  <a:pt x="34853" y="418813"/>
                  <a:pt x="38100" y="431800"/>
                </a:cubicBezTo>
                <a:cubicBezTo>
                  <a:pt x="43335" y="452741"/>
                  <a:pt x="45565" y="474359"/>
                  <a:pt x="50800" y="495300"/>
                </a:cubicBezTo>
                <a:cubicBezTo>
                  <a:pt x="54047" y="508287"/>
                  <a:pt x="60253" y="520413"/>
                  <a:pt x="63500" y="533400"/>
                </a:cubicBezTo>
                <a:cubicBezTo>
                  <a:pt x="68735" y="554341"/>
                  <a:pt x="70520" y="576075"/>
                  <a:pt x="76200" y="596900"/>
                </a:cubicBezTo>
                <a:cubicBezTo>
                  <a:pt x="83245" y="622731"/>
                  <a:pt x="101600" y="673100"/>
                  <a:pt x="101600" y="673100"/>
                </a:cubicBezTo>
                <a:cubicBezTo>
                  <a:pt x="105833" y="706967"/>
                  <a:pt x="109110" y="740967"/>
                  <a:pt x="114300" y="774700"/>
                </a:cubicBezTo>
                <a:cubicBezTo>
                  <a:pt x="117582" y="796035"/>
                  <a:pt x="123947" y="816831"/>
                  <a:pt x="127000" y="838200"/>
                </a:cubicBezTo>
                <a:cubicBezTo>
                  <a:pt x="135805" y="899833"/>
                  <a:pt x="139902" y="978908"/>
                  <a:pt x="152400" y="1041400"/>
                </a:cubicBezTo>
                <a:cubicBezTo>
                  <a:pt x="155025" y="1054527"/>
                  <a:pt x="161853" y="1066513"/>
                  <a:pt x="165100" y="1079500"/>
                </a:cubicBezTo>
                <a:cubicBezTo>
                  <a:pt x="170335" y="1100441"/>
                  <a:pt x="170974" y="1122522"/>
                  <a:pt x="177800" y="1143000"/>
                </a:cubicBezTo>
                <a:cubicBezTo>
                  <a:pt x="183787" y="1160961"/>
                  <a:pt x="196553" y="1176073"/>
                  <a:pt x="203200" y="1193800"/>
                </a:cubicBezTo>
                <a:cubicBezTo>
                  <a:pt x="265116" y="1358909"/>
                  <a:pt x="152358" y="1107981"/>
                  <a:pt x="241300" y="1308100"/>
                </a:cubicBezTo>
                <a:cubicBezTo>
                  <a:pt x="248989" y="1325400"/>
                  <a:pt x="260053" y="1341173"/>
                  <a:pt x="266700" y="1358900"/>
                </a:cubicBezTo>
                <a:cubicBezTo>
                  <a:pt x="272829" y="1375243"/>
                  <a:pt x="272524" y="1393657"/>
                  <a:pt x="279400" y="1409700"/>
                </a:cubicBezTo>
                <a:cubicBezTo>
                  <a:pt x="285413" y="1423729"/>
                  <a:pt x="298601" y="1433852"/>
                  <a:pt x="304800" y="1447800"/>
                </a:cubicBezTo>
                <a:cubicBezTo>
                  <a:pt x="315674" y="1472266"/>
                  <a:pt x="321733" y="1498600"/>
                  <a:pt x="330200" y="1524000"/>
                </a:cubicBezTo>
                <a:lnTo>
                  <a:pt x="342900" y="1562100"/>
                </a:lnTo>
                <a:lnTo>
                  <a:pt x="355600" y="1600200"/>
                </a:lnTo>
                <a:cubicBezTo>
                  <a:pt x="350263" y="1712277"/>
                  <a:pt x="355047" y="1831289"/>
                  <a:pt x="330200" y="1943100"/>
                </a:cubicBezTo>
                <a:cubicBezTo>
                  <a:pt x="327296" y="1956168"/>
                  <a:pt x="321733" y="1968500"/>
                  <a:pt x="317500" y="1981200"/>
                </a:cubicBezTo>
                <a:cubicBezTo>
                  <a:pt x="313267" y="2010833"/>
                  <a:pt x="304800" y="2040166"/>
                  <a:pt x="304800" y="2070100"/>
                </a:cubicBezTo>
                <a:cubicBezTo>
                  <a:pt x="304800" y="2229289"/>
                  <a:pt x="309583" y="2413161"/>
                  <a:pt x="330200" y="2578100"/>
                </a:cubicBezTo>
                <a:cubicBezTo>
                  <a:pt x="340461" y="2660188"/>
                  <a:pt x="341870" y="2651209"/>
                  <a:pt x="368300" y="2730500"/>
                </a:cubicBezTo>
                <a:cubicBezTo>
                  <a:pt x="372533" y="2743200"/>
                  <a:pt x="371534" y="2759134"/>
                  <a:pt x="381000" y="2768600"/>
                </a:cubicBezTo>
                <a:cubicBezTo>
                  <a:pt x="422811" y="2810411"/>
                  <a:pt x="439519" y="2822137"/>
                  <a:pt x="469900" y="2882900"/>
                </a:cubicBezTo>
                <a:cubicBezTo>
                  <a:pt x="478367" y="2899833"/>
                  <a:pt x="488269" y="2916122"/>
                  <a:pt x="495300" y="2933700"/>
                </a:cubicBezTo>
                <a:cubicBezTo>
                  <a:pt x="505244" y="2958559"/>
                  <a:pt x="505848" y="2987623"/>
                  <a:pt x="520700" y="3009900"/>
                </a:cubicBezTo>
                <a:lnTo>
                  <a:pt x="546100" y="3048000"/>
                </a:lnTo>
                <a:cubicBezTo>
                  <a:pt x="606030" y="3287719"/>
                  <a:pt x="558800" y="3081346"/>
                  <a:pt x="558800" y="3683000"/>
                </a:cubicBezTo>
              </a:path>
            </a:pathLst>
          </a:cu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자유형 63"/>
          <p:cNvSpPr/>
          <p:nvPr/>
        </p:nvSpPr>
        <p:spPr>
          <a:xfrm>
            <a:off x="4788024" y="1988840"/>
            <a:ext cx="606030" cy="3456384"/>
          </a:xfrm>
          <a:custGeom>
            <a:avLst/>
            <a:gdLst>
              <a:gd name="connsiteX0" fmla="*/ 0 w 606030"/>
              <a:gd name="connsiteY0" fmla="*/ 0 h 3683000"/>
              <a:gd name="connsiteX1" fmla="*/ 25400 w 606030"/>
              <a:gd name="connsiteY1" fmla="*/ 393700 h 3683000"/>
              <a:gd name="connsiteX2" fmla="*/ 38100 w 606030"/>
              <a:gd name="connsiteY2" fmla="*/ 431800 h 3683000"/>
              <a:gd name="connsiteX3" fmla="*/ 50800 w 606030"/>
              <a:gd name="connsiteY3" fmla="*/ 495300 h 3683000"/>
              <a:gd name="connsiteX4" fmla="*/ 63500 w 606030"/>
              <a:gd name="connsiteY4" fmla="*/ 533400 h 3683000"/>
              <a:gd name="connsiteX5" fmla="*/ 76200 w 606030"/>
              <a:gd name="connsiteY5" fmla="*/ 596900 h 3683000"/>
              <a:gd name="connsiteX6" fmla="*/ 101600 w 606030"/>
              <a:gd name="connsiteY6" fmla="*/ 673100 h 3683000"/>
              <a:gd name="connsiteX7" fmla="*/ 114300 w 606030"/>
              <a:gd name="connsiteY7" fmla="*/ 774700 h 3683000"/>
              <a:gd name="connsiteX8" fmla="*/ 127000 w 606030"/>
              <a:gd name="connsiteY8" fmla="*/ 838200 h 3683000"/>
              <a:gd name="connsiteX9" fmla="*/ 152400 w 606030"/>
              <a:gd name="connsiteY9" fmla="*/ 1041400 h 3683000"/>
              <a:gd name="connsiteX10" fmla="*/ 165100 w 606030"/>
              <a:gd name="connsiteY10" fmla="*/ 1079500 h 3683000"/>
              <a:gd name="connsiteX11" fmla="*/ 177800 w 606030"/>
              <a:gd name="connsiteY11" fmla="*/ 1143000 h 3683000"/>
              <a:gd name="connsiteX12" fmla="*/ 203200 w 606030"/>
              <a:gd name="connsiteY12" fmla="*/ 1193800 h 3683000"/>
              <a:gd name="connsiteX13" fmla="*/ 241300 w 606030"/>
              <a:gd name="connsiteY13" fmla="*/ 1308100 h 3683000"/>
              <a:gd name="connsiteX14" fmla="*/ 266700 w 606030"/>
              <a:gd name="connsiteY14" fmla="*/ 1358900 h 3683000"/>
              <a:gd name="connsiteX15" fmla="*/ 279400 w 606030"/>
              <a:gd name="connsiteY15" fmla="*/ 1409700 h 3683000"/>
              <a:gd name="connsiteX16" fmla="*/ 304800 w 606030"/>
              <a:gd name="connsiteY16" fmla="*/ 1447800 h 3683000"/>
              <a:gd name="connsiteX17" fmla="*/ 330200 w 606030"/>
              <a:gd name="connsiteY17" fmla="*/ 1524000 h 3683000"/>
              <a:gd name="connsiteX18" fmla="*/ 342900 w 606030"/>
              <a:gd name="connsiteY18" fmla="*/ 1562100 h 3683000"/>
              <a:gd name="connsiteX19" fmla="*/ 355600 w 606030"/>
              <a:gd name="connsiteY19" fmla="*/ 1600200 h 3683000"/>
              <a:gd name="connsiteX20" fmla="*/ 330200 w 606030"/>
              <a:gd name="connsiteY20" fmla="*/ 1943100 h 3683000"/>
              <a:gd name="connsiteX21" fmla="*/ 317500 w 606030"/>
              <a:gd name="connsiteY21" fmla="*/ 1981200 h 3683000"/>
              <a:gd name="connsiteX22" fmla="*/ 304800 w 606030"/>
              <a:gd name="connsiteY22" fmla="*/ 2070100 h 3683000"/>
              <a:gd name="connsiteX23" fmla="*/ 330200 w 606030"/>
              <a:gd name="connsiteY23" fmla="*/ 2578100 h 3683000"/>
              <a:gd name="connsiteX24" fmla="*/ 368300 w 606030"/>
              <a:gd name="connsiteY24" fmla="*/ 2730500 h 3683000"/>
              <a:gd name="connsiteX25" fmla="*/ 381000 w 606030"/>
              <a:gd name="connsiteY25" fmla="*/ 2768600 h 3683000"/>
              <a:gd name="connsiteX26" fmla="*/ 469900 w 606030"/>
              <a:gd name="connsiteY26" fmla="*/ 2882900 h 3683000"/>
              <a:gd name="connsiteX27" fmla="*/ 495300 w 606030"/>
              <a:gd name="connsiteY27" fmla="*/ 2933700 h 3683000"/>
              <a:gd name="connsiteX28" fmla="*/ 520700 w 606030"/>
              <a:gd name="connsiteY28" fmla="*/ 3009900 h 3683000"/>
              <a:gd name="connsiteX29" fmla="*/ 546100 w 606030"/>
              <a:gd name="connsiteY29" fmla="*/ 3048000 h 3683000"/>
              <a:gd name="connsiteX30" fmla="*/ 558800 w 606030"/>
              <a:gd name="connsiteY30" fmla="*/ 36830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6030" h="3683000">
                <a:moveTo>
                  <a:pt x="0" y="0"/>
                </a:moveTo>
                <a:cubicBezTo>
                  <a:pt x="4071" y="93626"/>
                  <a:pt x="4153" y="276841"/>
                  <a:pt x="25400" y="393700"/>
                </a:cubicBezTo>
                <a:cubicBezTo>
                  <a:pt x="27795" y="406871"/>
                  <a:pt x="34853" y="418813"/>
                  <a:pt x="38100" y="431800"/>
                </a:cubicBezTo>
                <a:cubicBezTo>
                  <a:pt x="43335" y="452741"/>
                  <a:pt x="45565" y="474359"/>
                  <a:pt x="50800" y="495300"/>
                </a:cubicBezTo>
                <a:cubicBezTo>
                  <a:pt x="54047" y="508287"/>
                  <a:pt x="60253" y="520413"/>
                  <a:pt x="63500" y="533400"/>
                </a:cubicBezTo>
                <a:cubicBezTo>
                  <a:pt x="68735" y="554341"/>
                  <a:pt x="70520" y="576075"/>
                  <a:pt x="76200" y="596900"/>
                </a:cubicBezTo>
                <a:cubicBezTo>
                  <a:pt x="83245" y="622731"/>
                  <a:pt x="101600" y="673100"/>
                  <a:pt x="101600" y="673100"/>
                </a:cubicBezTo>
                <a:cubicBezTo>
                  <a:pt x="105833" y="706967"/>
                  <a:pt x="109110" y="740967"/>
                  <a:pt x="114300" y="774700"/>
                </a:cubicBezTo>
                <a:cubicBezTo>
                  <a:pt x="117582" y="796035"/>
                  <a:pt x="123947" y="816831"/>
                  <a:pt x="127000" y="838200"/>
                </a:cubicBezTo>
                <a:cubicBezTo>
                  <a:pt x="135805" y="899833"/>
                  <a:pt x="139902" y="978908"/>
                  <a:pt x="152400" y="1041400"/>
                </a:cubicBezTo>
                <a:cubicBezTo>
                  <a:pt x="155025" y="1054527"/>
                  <a:pt x="161853" y="1066513"/>
                  <a:pt x="165100" y="1079500"/>
                </a:cubicBezTo>
                <a:cubicBezTo>
                  <a:pt x="170335" y="1100441"/>
                  <a:pt x="170974" y="1122522"/>
                  <a:pt x="177800" y="1143000"/>
                </a:cubicBezTo>
                <a:cubicBezTo>
                  <a:pt x="183787" y="1160961"/>
                  <a:pt x="196553" y="1176073"/>
                  <a:pt x="203200" y="1193800"/>
                </a:cubicBezTo>
                <a:cubicBezTo>
                  <a:pt x="265116" y="1358909"/>
                  <a:pt x="152358" y="1107981"/>
                  <a:pt x="241300" y="1308100"/>
                </a:cubicBezTo>
                <a:cubicBezTo>
                  <a:pt x="248989" y="1325400"/>
                  <a:pt x="260053" y="1341173"/>
                  <a:pt x="266700" y="1358900"/>
                </a:cubicBezTo>
                <a:cubicBezTo>
                  <a:pt x="272829" y="1375243"/>
                  <a:pt x="272524" y="1393657"/>
                  <a:pt x="279400" y="1409700"/>
                </a:cubicBezTo>
                <a:cubicBezTo>
                  <a:pt x="285413" y="1423729"/>
                  <a:pt x="298601" y="1433852"/>
                  <a:pt x="304800" y="1447800"/>
                </a:cubicBezTo>
                <a:cubicBezTo>
                  <a:pt x="315674" y="1472266"/>
                  <a:pt x="321733" y="1498600"/>
                  <a:pt x="330200" y="1524000"/>
                </a:cubicBezTo>
                <a:lnTo>
                  <a:pt x="342900" y="1562100"/>
                </a:lnTo>
                <a:lnTo>
                  <a:pt x="355600" y="1600200"/>
                </a:lnTo>
                <a:cubicBezTo>
                  <a:pt x="350263" y="1712277"/>
                  <a:pt x="355047" y="1831289"/>
                  <a:pt x="330200" y="1943100"/>
                </a:cubicBezTo>
                <a:cubicBezTo>
                  <a:pt x="327296" y="1956168"/>
                  <a:pt x="321733" y="1968500"/>
                  <a:pt x="317500" y="1981200"/>
                </a:cubicBezTo>
                <a:cubicBezTo>
                  <a:pt x="313267" y="2010833"/>
                  <a:pt x="304800" y="2040166"/>
                  <a:pt x="304800" y="2070100"/>
                </a:cubicBezTo>
                <a:cubicBezTo>
                  <a:pt x="304800" y="2229289"/>
                  <a:pt x="309583" y="2413161"/>
                  <a:pt x="330200" y="2578100"/>
                </a:cubicBezTo>
                <a:cubicBezTo>
                  <a:pt x="340461" y="2660188"/>
                  <a:pt x="341870" y="2651209"/>
                  <a:pt x="368300" y="2730500"/>
                </a:cubicBezTo>
                <a:cubicBezTo>
                  <a:pt x="372533" y="2743200"/>
                  <a:pt x="371534" y="2759134"/>
                  <a:pt x="381000" y="2768600"/>
                </a:cubicBezTo>
                <a:cubicBezTo>
                  <a:pt x="422811" y="2810411"/>
                  <a:pt x="439519" y="2822137"/>
                  <a:pt x="469900" y="2882900"/>
                </a:cubicBezTo>
                <a:cubicBezTo>
                  <a:pt x="478367" y="2899833"/>
                  <a:pt x="488269" y="2916122"/>
                  <a:pt x="495300" y="2933700"/>
                </a:cubicBezTo>
                <a:cubicBezTo>
                  <a:pt x="505244" y="2958559"/>
                  <a:pt x="505848" y="2987623"/>
                  <a:pt x="520700" y="3009900"/>
                </a:cubicBezTo>
                <a:lnTo>
                  <a:pt x="546100" y="3048000"/>
                </a:lnTo>
                <a:cubicBezTo>
                  <a:pt x="606030" y="3287719"/>
                  <a:pt x="558800" y="3081346"/>
                  <a:pt x="558800" y="3683000"/>
                </a:cubicBezTo>
              </a:path>
            </a:pathLst>
          </a:cu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자유형 64"/>
          <p:cNvSpPr/>
          <p:nvPr/>
        </p:nvSpPr>
        <p:spPr>
          <a:xfrm>
            <a:off x="3779912" y="1844824"/>
            <a:ext cx="792088" cy="3672408"/>
          </a:xfrm>
          <a:custGeom>
            <a:avLst/>
            <a:gdLst>
              <a:gd name="connsiteX0" fmla="*/ 0 w 606030"/>
              <a:gd name="connsiteY0" fmla="*/ 0 h 3683000"/>
              <a:gd name="connsiteX1" fmla="*/ 25400 w 606030"/>
              <a:gd name="connsiteY1" fmla="*/ 393700 h 3683000"/>
              <a:gd name="connsiteX2" fmla="*/ 38100 w 606030"/>
              <a:gd name="connsiteY2" fmla="*/ 431800 h 3683000"/>
              <a:gd name="connsiteX3" fmla="*/ 50800 w 606030"/>
              <a:gd name="connsiteY3" fmla="*/ 495300 h 3683000"/>
              <a:gd name="connsiteX4" fmla="*/ 63500 w 606030"/>
              <a:gd name="connsiteY4" fmla="*/ 533400 h 3683000"/>
              <a:gd name="connsiteX5" fmla="*/ 76200 w 606030"/>
              <a:gd name="connsiteY5" fmla="*/ 596900 h 3683000"/>
              <a:gd name="connsiteX6" fmla="*/ 101600 w 606030"/>
              <a:gd name="connsiteY6" fmla="*/ 673100 h 3683000"/>
              <a:gd name="connsiteX7" fmla="*/ 114300 w 606030"/>
              <a:gd name="connsiteY7" fmla="*/ 774700 h 3683000"/>
              <a:gd name="connsiteX8" fmla="*/ 127000 w 606030"/>
              <a:gd name="connsiteY8" fmla="*/ 838200 h 3683000"/>
              <a:gd name="connsiteX9" fmla="*/ 152400 w 606030"/>
              <a:gd name="connsiteY9" fmla="*/ 1041400 h 3683000"/>
              <a:gd name="connsiteX10" fmla="*/ 165100 w 606030"/>
              <a:gd name="connsiteY10" fmla="*/ 1079500 h 3683000"/>
              <a:gd name="connsiteX11" fmla="*/ 177800 w 606030"/>
              <a:gd name="connsiteY11" fmla="*/ 1143000 h 3683000"/>
              <a:gd name="connsiteX12" fmla="*/ 203200 w 606030"/>
              <a:gd name="connsiteY12" fmla="*/ 1193800 h 3683000"/>
              <a:gd name="connsiteX13" fmla="*/ 241300 w 606030"/>
              <a:gd name="connsiteY13" fmla="*/ 1308100 h 3683000"/>
              <a:gd name="connsiteX14" fmla="*/ 266700 w 606030"/>
              <a:gd name="connsiteY14" fmla="*/ 1358900 h 3683000"/>
              <a:gd name="connsiteX15" fmla="*/ 279400 w 606030"/>
              <a:gd name="connsiteY15" fmla="*/ 1409700 h 3683000"/>
              <a:gd name="connsiteX16" fmla="*/ 304800 w 606030"/>
              <a:gd name="connsiteY16" fmla="*/ 1447800 h 3683000"/>
              <a:gd name="connsiteX17" fmla="*/ 330200 w 606030"/>
              <a:gd name="connsiteY17" fmla="*/ 1524000 h 3683000"/>
              <a:gd name="connsiteX18" fmla="*/ 342900 w 606030"/>
              <a:gd name="connsiteY18" fmla="*/ 1562100 h 3683000"/>
              <a:gd name="connsiteX19" fmla="*/ 355600 w 606030"/>
              <a:gd name="connsiteY19" fmla="*/ 1600200 h 3683000"/>
              <a:gd name="connsiteX20" fmla="*/ 330200 w 606030"/>
              <a:gd name="connsiteY20" fmla="*/ 1943100 h 3683000"/>
              <a:gd name="connsiteX21" fmla="*/ 317500 w 606030"/>
              <a:gd name="connsiteY21" fmla="*/ 1981200 h 3683000"/>
              <a:gd name="connsiteX22" fmla="*/ 304800 w 606030"/>
              <a:gd name="connsiteY22" fmla="*/ 2070100 h 3683000"/>
              <a:gd name="connsiteX23" fmla="*/ 330200 w 606030"/>
              <a:gd name="connsiteY23" fmla="*/ 2578100 h 3683000"/>
              <a:gd name="connsiteX24" fmla="*/ 368300 w 606030"/>
              <a:gd name="connsiteY24" fmla="*/ 2730500 h 3683000"/>
              <a:gd name="connsiteX25" fmla="*/ 381000 w 606030"/>
              <a:gd name="connsiteY25" fmla="*/ 2768600 h 3683000"/>
              <a:gd name="connsiteX26" fmla="*/ 469900 w 606030"/>
              <a:gd name="connsiteY26" fmla="*/ 2882900 h 3683000"/>
              <a:gd name="connsiteX27" fmla="*/ 495300 w 606030"/>
              <a:gd name="connsiteY27" fmla="*/ 2933700 h 3683000"/>
              <a:gd name="connsiteX28" fmla="*/ 520700 w 606030"/>
              <a:gd name="connsiteY28" fmla="*/ 3009900 h 3683000"/>
              <a:gd name="connsiteX29" fmla="*/ 546100 w 606030"/>
              <a:gd name="connsiteY29" fmla="*/ 3048000 h 3683000"/>
              <a:gd name="connsiteX30" fmla="*/ 558800 w 606030"/>
              <a:gd name="connsiteY30" fmla="*/ 36830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6030" h="3683000">
                <a:moveTo>
                  <a:pt x="0" y="0"/>
                </a:moveTo>
                <a:cubicBezTo>
                  <a:pt x="4071" y="93626"/>
                  <a:pt x="4153" y="276841"/>
                  <a:pt x="25400" y="393700"/>
                </a:cubicBezTo>
                <a:cubicBezTo>
                  <a:pt x="27795" y="406871"/>
                  <a:pt x="34853" y="418813"/>
                  <a:pt x="38100" y="431800"/>
                </a:cubicBezTo>
                <a:cubicBezTo>
                  <a:pt x="43335" y="452741"/>
                  <a:pt x="45565" y="474359"/>
                  <a:pt x="50800" y="495300"/>
                </a:cubicBezTo>
                <a:cubicBezTo>
                  <a:pt x="54047" y="508287"/>
                  <a:pt x="60253" y="520413"/>
                  <a:pt x="63500" y="533400"/>
                </a:cubicBezTo>
                <a:cubicBezTo>
                  <a:pt x="68735" y="554341"/>
                  <a:pt x="70520" y="576075"/>
                  <a:pt x="76200" y="596900"/>
                </a:cubicBezTo>
                <a:cubicBezTo>
                  <a:pt x="83245" y="622731"/>
                  <a:pt x="101600" y="673100"/>
                  <a:pt x="101600" y="673100"/>
                </a:cubicBezTo>
                <a:cubicBezTo>
                  <a:pt x="105833" y="706967"/>
                  <a:pt x="109110" y="740967"/>
                  <a:pt x="114300" y="774700"/>
                </a:cubicBezTo>
                <a:cubicBezTo>
                  <a:pt x="117582" y="796035"/>
                  <a:pt x="123947" y="816831"/>
                  <a:pt x="127000" y="838200"/>
                </a:cubicBezTo>
                <a:cubicBezTo>
                  <a:pt x="135805" y="899833"/>
                  <a:pt x="139902" y="978908"/>
                  <a:pt x="152400" y="1041400"/>
                </a:cubicBezTo>
                <a:cubicBezTo>
                  <a:pt x="155025" y="1054527"/>
                  <a:pt x="161853" y="1066513"/>
                  <a:pt x="165100" y="1079500"/>
                </a:cubicBezTo>
                <a:cubicBezTo>
                  <a:pt x="170335" y="1100441"/>
                  <a:pt x="170974" y="1122522"/>
                  <a:pt x="177800" y="1143000"/>
                </a:cubicBezTo>
                <a:cubicBezTo>
                  <a:pt x="183787" y="1160961"/>
                  <a:pt x="196553" y="1176073"/>
                  <a:pt x="203200" y="1193800"/>
                </a:cubicBezTo>
                <a:cubicBezTo>
                  <a:pt x="265116" y="1358909"/>
                  <a:pt x="152358" y="1107981"/>
                  <a:pt x="241300" y="1308100"/>
                </a:cubicBezTo>
                <a:cubicBezTo>
                  <a:pt x="248989" y="1325400"/>
                  <a:pt x="260053" y="1341173"/>
                  <a:pt x="266700" y="1358900"/>
                </a:cubicBezTo>
                <a:cubicBezTo>
                  <a:pt x="272829" y="1375243"/>
                  <a:pt x="272524" y="1393657"/>
                  <a:pt x="279400" y="1409700"/>
                </a:cubicBezTo>
                <a:cubicBezTo>
                  <a:pt x="285413" y="1423729"/>
                  <a:pt x="298601" y="1433852"/>
                  <a:pt x="304800" y="1447800"/>
                </a:cubicBezTo>
                <a:cubicBezTo>
                  <a:pt x="315674" y="1472266"/>
                  <a:pt x="321733" y="1498600"/>
                  <a:pt x="330200" y="1524000"/>
                </a:cubicBezTo>
                <a:lnTo>
                  <a:pt x="342900" y="1562100"/>
                </a:lnTo>
                <a:lnTo>
                  <a:pt x="355600" y="1600200"/>
                </a:lnTo>
                <a:cubicBezTo>
                  <a:pt x="350263" y="1712277"/>
                  <a:pt x="355047" y="1831289"/>
                  <a:pt x="330200" y="1943100"/>
                </a:cubicBezTo>
                <a:cubicBezTo>
                  <a:pt x="327296" y="1956168"/>
                  <a:pt x="321733" y="1968500"/>
                  <a:pt x="317500" y="1981200"/>
                </a:cubicBezTo>
                <a:cubicBezTo>
                  <a:pt x="313267" y="2010833"/>
                  <a:pt x="304800" y="2040166"/>
                  <a:pt x="304800" y="2070100"/>
                </a:cubicBezTo>
                <a:cubicBezTo>
                  <a:pt x="304800" y="2229289"/>
                  <a:pt x="309583" y="2413161"/>
                  <a:pt x="330200" y="2578100"/>
                </a:cubicBezTo>
                <a:cubicBezTo>
                  <a:pt x="340461" y="2660188"/>
                  <a:pt x="341870" y="2651209"/>
                  <a:pt x="368300" y="2730500"/>
                </a:cubicBezTo>
                <a:cubicBezTo>
                  <a:pt x="372533" y="2743200"/>
                  <a:pt x="371534" y="2759134"/>
                  <a:pt x="381000" y="2768600"/>
                </a:cubicBezTo>
                <a:cubicBezTo>
                  <a:pt x="422811" y="2810411"/>
                  <a:pt x="439519" y="2822137"/>
                  <a:pt x="469900" y="2882900"/>
                </a:cubicBezTo>
                <a:cubicBezTo>
                  <a:pt x="478367" y="2899833"/>
                  <a:pt x="488269" y="2916122"/>
                  <a:pt x="495300" y="2933700"/>
                </a:cubicBezTo>
                <a:cubicBezTo>
                  <a:pt x="505244" y="2958559"/>
                  <a:pt x="505848" y="2987623"/>
                  <a:pt x="520700" y="3009900"/>
                </a:cubicBezTo>
                <a:lnTo>
                  <a:pt x="546100" y="3048000"/>
                </a:lnTo>
                <a:cubicBezTo>
                  <a:pt x="606030" y="3287719"/>
                  <a:pt x="558800" y="3081346"/>
                  <a:pt x="558800" y="3683000"/>
                </a:cubicBezTo>
              </a:path>
            </a:pathLst>
          </a:cu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자유형 65"/>
          <p:cNvSpPr/>
          <p:nvPr/>
        </p:nvSpPr>
        <p:spPr>
          <a:xfrm>
            <a:off x="4860032" y="1916832"/>
            <a:ext cx="606030" cy="2736304"/>
          </a:xfrm>
          <a:custGeom>
            <a:avLst/>
            <a:gdLst>
              <a:gd name="connsiteX0" fmla="*/ 0 w 606030"/>
              <a:gd name="connsiteY0" fmla="*/ 0 h 3683000"/>
              <a:gd name="connsiteX1" fmla="*/ 25400 w 606030"/>
              <a:gd name="connsiteY1" fmla="*/ 393700 h 3683000"/>
              <a:gd name="connsiteX2" fmla="*/ 38100 w 606030"/>
              <a:gd name="connsiteY2" fmla="*/ 431800 h 3683000"/>
              <a:gd name="connsiteX3" fmla="*/ 50800 w 606030"/>
              <a:gd name="connsiteY3" fmla="*/ 495300 h 3683000"/>
              <a:gd name="connsiteX4" fmla="*/ 63500 w 606030"/>
              <a:gd name="connsiteY4" fmla="*/ 533400 h 3683000"/>
              <a:gd name="connsiteX5" fmla="*/ 76200 w 606030"/>
              <a:gd name="connsiteY5" fmla="*/ 596900 h 3683000"/>
              <a:gd name="connsiteX6" fmla="*/ 101600 w 606030"/>
              <a:gd name="connsiteY6" fmla="*/ 673100 h 3683000"/>
              <a:gd name="connsiteX7" fmla="*/ 114300 w 606030"/>
              <a:gd name="connsiteY7" fmla="*/ 774700 h 3683000"/>
              <a:gd name="connsiteX8" fmla="*/ 127000 w 606030"/>
              <a:gd name="connsiteY8" fmla="*/ 838200 h 3683000"/>
              <a:gd name="connsiteX9" fmla="*/ 152400 w 606030"/>
              <a:gd name="connsiteY9" fmla="*/ 1041400 h 3683000"/>
              <a:gd name="connsiteX10" fmla="*/ 165100 w 606030"/>
              <a:gd name="connsiteY10" fmla="*/ 1079500 h 3683000"/>
              <a:gd name="connsiteX11" fmla="*/ 177800 w 606030"/>
              <a:gd name="connsiteY11" fmla="*/ 1143000 h 3683000"/>
              <a:gd name="connsiteX12" fmla="*/ 203200 w 606030"/>
              <a:gd name="connsiteY12" fmla="*/ 1193800 h 3683000"/>
              <a:gd name="connsiteX13" fmla="*/ 241300 w 606030"/>
              <a:gd name="connsiteY13" fmla="*/ 1308100 h 3683000"/>
              <a:gd name="connsiteX14" fmla="*/ 266700 w 606030"/>
              <a:gd name="connsiteY14" fmla="*/ 1358900 h 3683000"/>
              <a:gd name="connsiteX15" fmla="*/ 279400 w 606030"/>
              <a:gd name="connsiteY15" fmla="*/ 1409700 h 3683000"/>
              <a:gd name="connsiteX16" fmla="*/ 304800 w 606030"/>
              <a:gd name="connsiteY16" fmla="*/ 1447800 h 3683000"/>
              <a:gd name="connsiteX17" fmla="*/ 330200 w 606030"/>
              <a:gd name="connsiteY17" fmla="*/ 1524000 h 3683000"/>
              <a:gd name="connsiteX18" fmla="*/ 342900 w 606030"/>
              <a:gd name="connsiteY18" fmla="*/ 1562100 h 3683000"/>
              <a:gd name="connsiteX19" fmla="*/ 355600 w 606030"/>
              <a:gd name="connsiteY19" fmla="*/ 1600200 h 3683000"/>
              <a:gd name="connsiteX20" fmla="*/ 330200 w 606030"/>
              <a:gd name="connsiteY20" fmla="*/ 1943100 h 3683000"/>
              <a:gd name="connsiteX21" fmla="*/ 317500 w 606030"/>
              <a:gd name="connsiteY21" fmla="*/ 1981200 h 3683000"/>
              <a:gd name="connsiteX22" fmla="*/ 304800 w 606030"/>
              <a:gd name="connsiteY22" fmla="*/ 2070100 h 3683000"/>
              <a:gd name="connsiteX23" fmla="*/ 330200 w 606030"/>
              <a:gd name="connsiteY23" fmla="*/ 2578100 h 3683000"/>
              <a:gd name="connsiteX24" fmla="*/ 368300 w 606030"/>
              <a:gd name="connsiteY24" fmla="*/ 2730500 h 3683000"/>
              <a:gd name="connsiteX25" fmla="*/ 381000 w 606030"/>
              <a:gd name="connsiteY25" fmla="*/ 2768600 h 3683000"/>
              <a:gd name="connsiteX26" fmla="*/ 469900 w 606030"/>
              <a:gd name="connsiteY26" fmla="*/ 2882900 h 3683000"/>
              <a:gd name="connsiteX27" fmla="*/ 495300 w 606030"/>
              <a:gd name="connsiteY27" fmla="*/ 2933700 h 3683000"/>
              <a:gd name="connsiteX28" fmla="*/ 520700 w 606030"/>
              <a:gd name="connsiteY28" fmla="*/ 3009900 h 3683000"/>
              <a:gd name="connsiteX29" fmla="*/ 546100 w 606030"/>
              <a:gd name="connsiteY29" fmla="*/ 3048000 h 3683000"/>
              <a:gd name="connsiteX30" fmla="*/ 558800 w 606030"/>
              <a:gd name="connsiteY30" fmla="*/ 36830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6030" h="3683000">
                <a:moveTo>
                  <a:pt x="0" y="0"/>
                </a:moveTo>
                <a:cubicBezTo>
                  <a:pt x="4071" y="93626"/>
                  <a:pt x="4153" y="276841"/>
                  <a:pt x="25400" y="393700"/>
                </a:cubicBezTo>
                <a:cubicBezTo>
                  <a:pt x="27795" y="406871"/>
                  <a:pt x="34853" y="418813"/>
                  <a:pt x="38100" y="431800"/>
                </a:cubicBezTo>
                <a:cubicBezTo>
                  <a:pt x="43335" y="452741"/>
                  <a:pt x="45565" y="474359"/>
                  <a:pt x="50800" y="495300"/>
                </a:cubicBezTo>
                <a:cubicBezTo>
                  <a:pt x="54047" y="508287"/>
                  <a:pt x="60253" y="520413"/>
                  <a:pt x="63500" y="533400"/>
                </a:cubicBezTo>
                <a:cubicBezTo>
                  <a:pt x="68735" y="554341"/>
                  <a:pt x="70520" y="576075"/>
                  <a:pt x="76200" y="596900"/>
                </a:cubicBezTo>
                <a:cubicBezTo>
                  <a:pt x="83245" y="622731"/>
                  <a:pt x="101600" y="673100"/>
                  <a:pt x="101600" y="673100"/>
                </a:cubicBezTo>
                <a:cubicBezTo>
                  <a:pt x="105833" y="706967"/>
                  <a:pt x="109110" y="740967"/>
                  <a:pt x="114300" y="774700"/>
                </a:cubicBezTo>
                <a:cubicBezTo>
                  <a:pt x="117582" y="796035"/>
                  <a:pt x="123947" y="816831"/>
                  <a:pt x="127000" y="838200"/>
                </a:cubicBezTo>
                <a:cubicBezTo>
                  <a:pt x="135805" y="899833"/>
                  <a:pt x="139902" y="978908"/>
                  <a:pt x="152400" y="1041400"/>
                </a:cubicBezTo>
                <a:cubicBezTo>
                  <a:pt x="155025" y="1054527"/>
                  <a:pt x="161853" y="1066513"/>
                  <a:pt x="165100" y="1079500"/>
                </a:cubicBezTo>
                <a:cubicBezTo>
                  <a:pt x="170335" y="1100441"/>
                  <a:pt x="170974" y="1122522"/>
                  <a:pt x="177800" y="1143000"/>
                </a:cubicBezTo>
                <a:cubicBezTo>
                  <a:pt x="183787" y="1160961"/>
                  <a:pt x="196553" y="1176073"/>
                  <a:pt x="203200" y="1193800"/>
                </a:cubicBezTo>
                <a:cubicBezTo>
                  <a:pt x="265116" y="1358909"/>
                  <a:pt x="152358" y="1107981"/>
                  <a:pt x="241300" y="1308100"/>
                </a:cubicBezTo>
                <a:cubicBezTo>
                  <a:pt x="248989" y="1325400"/>
                  <a:pt x="260053" y="1341173"/>
                  <a:pt x="266700" y="1358900"/>
                </a:cubicBezTo>
                <a:cubicBezTo>
                  <a:pt x="272829" y="1375243"/>
                  <a:pt x="272524" y="1393657"/>
                  <a:pt x="279400" y="1409700"/>
                </a:cubicBezTo>
                <a:cubicBezTo>
                  <a:pt x="285413" y="1423729"/>
                  <a:pt x="298601" y="1433852"/>
                  <a:pt x="304800" y="1447800"/>
                </a:cubicBezTo>
                <a:cubicBezTo>
                  <a:pt x="315674" y="1472266"/>
                  <a:pt x="321733" y="1498600"/>
                  <a:pt x="330200" y="1524000"/>
                </a:cubicBezTo>
                <a:lnTo>
                  <a:pt x="342900" y="1562100"/>
                </a:lnTo>
                <a:lnTo>
                  <a:pt x="355600" y="1600200"/>
                </a:lnTo>
                <a:cubicBezTo>
                  <a:pt x="350263" y="1712277"/>
                  <a:pt x="355047" y="1831289"/>
                  <a:pt x="330200" y="1943100"/>
                </a:cubicBezTo>
                <a:cubicBezTo>
                  <a:pt x="327296" y="1956168"/>
                  <a:pt x="321733" y="1968500"/>
                  <a:pt x="317500" y="1981200"/>
                </a:cubicBezTo>
                <a:cubicBezTo>
                  <a:pt x="313267" y="2010833"/>
                  <a:pt x="304800" y="2040166"/>
                  <a:pt x="304800" y="2070100"/>
                </a:cubicBezTo>
                <a:cubicBezTo>
                  <a:pt x="304800" y="2229289"/>
                  <a:pt x="309583" y="2413161"/>
                  <a:pt x="330200" y="2578100"/>
                </a:cubicBezTo>
                <a:cubicBezTo>
                  <a:pt x="340461" y="2660188"/>
                  <a:pt x="341870" y="2651209"/>
                  <a:pt x="368300" y="2730500"/>
                </a:cubicBezTo>
                <a:cubicBezTo>
                  <a:pt x="372533" y="2743200"/>
                  <a:pt x="371534" y="2759134"/>
                  <a:pt x="381000" y="2768600"/>
                </a:cubicBezTo>
                <a:cubicBezTo>
                  <a:pt x="422811" y="2810411"/>
                  <a:pt x="439519" y="2822137"/>
                  <a:pt x="469900" y="2882900"/>
                </a:cubicBezTo>
                <a:cubicBezTo>
                  <a:pt x="478367" y="2899833"/>
                  <a:pt x="488269" y="2916122"/>
                  <a:pt x="495300" y="2933700"/>
                </a:cubicBezTo>
                <a:cubicBezTo>
                  <a:pt x="505244" y="2958559"/>
                  <a:pt x="505848" y="2987623"/>
                  <a:pt x="520700" y="3009900"/>
                </a:cubicBezTo>
                <a:lnTo>
                  <a:pt x="546100" y="3048000"/>
                </a:lnTo>
                <a:cubicBezTo>
                  <a:pt x="606030" y="3287719"/>
                  <a:pt x="558800" y="3081346"/>
                  <a:pt x="558800" y="3683000"/>
                </a:cubicBezTo>
              </a:path>
            </a:pathLst>
          </a:cu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자유형 66"/>
          <p:cNvSpPr/>
          <p:nvPr/>
        </p:nvSpPr>
        <p:spPr>
          <a:xfrm>
            <a:off x="5292080" y="1988840"/>
            <a:ext cx="432048" cy="3240360"/>
          </a:xfrm>
          <a:custGeom>
            <a:avLst/>
            <a:gdLst>
              <a:gd name="connsiteX0" fmla="*/ 0 w 606030"/>
              <a:gd name="connsiteY0" fmla="*/ 0 h 3683000"/>
              <a:gd name="connsiteX1" fmla="*/ 25400 w 606030"/>
              <a:gd name="connsiteY1" fmla="*/ 393700 h 3683000"/>
              <a:gd name="connsiteX2" fmla="*/ 38100 w 606030"/>
              <a:gd name="connsiteY2" fmla="*/ 431800 h 3683000"/>
              <a:gd name="connsiteX3" fmla="*/ 50800 w 606030"/>
              <a:gd name="connsiteY3" fmla="*/ 495300 h 3683000"/>
              <a:gd name="connsiteX4" fmla="*/ 63500 w 606030"/>
              <a:gd name="connsiteY4" fmla="*/ 533400 h 3683000"/>
              <a:gd name="connsiteX5" fmla="*/ 76200 w 606030"/>
              <a:gd name="connsiteY5" fmla="*/ 596900 h 3683000"/>
              <a:gd name="connsiteX6" fmla="*/ 101600 w 606030"/>
              <a:gd name="connsiteY6" fmla="*/ 673100 h 3683000"/>
              <a:gd name="connsiteX7" fmla="*/ 114300 w 606030"/>
              <a:gd name="connsiteY7" fmla="*/ 774700 h 3683000"/>
              <a:gd name="connsiteX8" fmla="*/ 127000 w 606030"/>
              <a:gd name="connsiteY8" fmla="*/ 838200 h 3683000"/>
              <a:gd name="connsiteX9" fmla="*/ 152400 w 606030"/>
              <a:gd name="connsiteY9" fmla="*/ 1041400 h 3683000"/>
              <a:gd name="connsiteX10" fmla="*/ 165100 w 606030"/>
              <a:gd name="connsiteY10" fmla="*/ 1079500 h 3683000"/>
              <a:gd name="connsiteX11" fmla="*/ 177800 w 606030"/>
              <a:gd name="connsiteY11" fmla="*/ 1143000 h 3683000"/>
              <a:gd name="connsiteX12" fmla="*/ 203200 w 606030"/>
              <a:gd name="connsiteY12" fmla="*/ 1193800 h 3683000"/>
              <a:gd name="connsiteX13" fmla="*/ 241300 w 606030"/>
              <a:gd name="connsiteY13" fmla="*/ 1308100 h 3683000"/>
              <a:gd name="connsiteX14" fmla="*/ 266700 w 606030"/>
              <a:gd name="connsiteY14" fmla="*/ 1358900 h 3683000"/>
              <a:gd name="connsiteX15" fmla="*/ 279400 w 606030"/>
              <a:gd name="connsiteY15" fmla="*/ 1409700 h 3683000"/>
              <a:gd name="connsiteX16" fmla="*/ 304800 w 606030"/>
              <a:gd name="connsiteY16" fmla="*/ 1447800 h 3683000"/>
              <a:gd name="connsiteX17" fmla="*/ 330200 w 606030"/>
              <a:gd name="connsiteY17" fmla="*/ 1524000 h 3683000"/>
              <a:gd name="connsiteX18" fmla="*/ 342900 w 606030"/>
              <a:gd name="connsiteY18" fmla="*/ 1562100 h 3683000"/>
              <a:gd name="connsiteX19" fmla="*/ 355600 w 606030"/>
              <a:gd name="connsiteY19" fmla="*/ 1600200 h 3683000"/>
              <a:gd name="connsiteX20" fmla="*/ 330200 w 606030"/>
              <a:gd name="connsiteY20" fmla="*/ 1943100 h 3683000"/>
              <a:gd name="connsiteX21" fmla="*/ 317500 w 606030"/>
              <a:gd name="connsiteY21" fmla="*/ 1981200 h 3683000"/>
              <a:gd name="connsiteX22" fmla="*/ 304800 w 606030"/>
              <a:gd name="connsiteY22" fmla="*/ 2070100 h 3683000"/>
              <a:gd name="connsiteX23" fmla="*/ 330200 w 606030"/>
              <a:gd name="connsiteY23" fmla="*/ 2578100 h 3683000"/>
              <a:gd name="connsiteX24" fmla="*/ 368300 w 606030"/>
              <a:gd name="connsiteY24" fmla="*/ 2730500 h 3683000"/>
              <a:gd name="connsiteX25" fmla="*/ 381000 w 606030"/>
              <a:gd name="connsiteY25" fmla="*/ 2768600 h 3683000"/>
              <a:gd name="connsiteX26" fmla="*/ 469900 w 606030"/>
              <a:gd name="connsiteY26" fmla="*/ 2882900 h 3683000"/>
              <a:gd name="connsiteX27" fmla="*/ 495300 w 606030"/>
              <a:gd name="connsiteY27" fmla="*/ 2933700 h 3683000"/>
              <a:gd name="connsiteX28" fmla="*/ 520700 w 606030"/>
              <a:gd name="connsiteY28" fmla="*/ 3009900 h 3683000"/>
              <a:gd name="connsiteX29" fmla="*/ 546100 w 606030"/>
              <a:gd name="connsiteY29" fmla="*/ 3048000 h 3683000"/>
              <a:gd name="connsiteX30" fmla="*/ 558800 w 606030"/>
              <a:gd name="connsiteY30" fmla="*/ 36830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6030" h="3683000">
                <a:moveTo>
                  <a:pt x="0" y="0"/>
                </a:moveTo>
                <a:cubicBezTo>
                  <a:pt x="4071" y="93626"/>
                  <a:pt x="4153" y="276841"/>
                  <a:pt x="25400" y="393700"/>
                </a:cubicBezTo>
                <a:cubicBezTo>
                  <a:pt x="27795" y="406871"/>
                  <a:pt x="34853" y="418813"/>
                  <a:pt x="38100" y="431800"/>
                </a:cubicBezTo>
                <a:cubicBezTo>
                  <a:pt x="43335" y="452741"/>
                  <a:pt x="45565" y="474359"/>
                  <a:pt x="50800" y="495300"/>
                </a:cubicBezTo>
                <a:cubicBezTo>
                  <a:pt x="54047" y="508287"/>
                  <a:pt x="60253" y="520413"/>
                  <a:pt x="63500" y="533400"/>
                </a:cubicBezTo>
                <a:cubicBezTo>
                  <a:pt x="68735" y="554341"/>
                  <a:pt x="70520" y="576075"/>
                  <a:pt x="76200" y="596900"/>
                </a:cubicBezTo>
                <a:cubicBezTo>
                  <a:pt x="83245" y="622731"/>
                  <a:pt x="101600" y="673100"/>
                  <a:pt x="101600" y="673100"/>
                </a:cubicBezTo>
                <a:cubicBezTo>
                  <a:pt x="105833" y="706967"/>
                  <a:pt x="109110" y="740967"/>
                  <a:pt x="114300" y="774700"/>
                </a:cubicBezTo>
                <a:cubicBezTo>
                  <a:pt x="117582" y="796035"/>
                  <a:pt x="123947" y="816831"/>
                  <a:pt x="127000" y="838200"/>
                </a:cubicBezTo>
                <a:cubicBezTo>
                  <a:pt x="135805" y="899833"/>
                  <a:pt x="139902" y="978908"/>
                  <a:pt x="152400" y="1041400"/>
                </a:cubicBezTo>
                <a:cubicBezTo>
                  <a:pt x="155025" y="1054527"/>
                  <a:pt x="161853" y="1066513"/>
                  <a:pt x="165100" y="1079500"/>
                </a:cubicBezTo>
                <a:cubicBezTo>
                  <a:pt x="170335" y="1100441"/>
                  <a:pt x="170974" y="1122522"/>
                  <a:pt x="177800" y="1143000"/>
                </a:cubicBezTo>
                <a:cubicBezTo>
                  <a:pt x="183787" y="1160961"/>
                  <a:pt x="196553" y="1176073"/>
                  <a:pt x="203200" y="1193800"/>
                </a:cubicBezTo>
                <a:cubicBezTo>
                  <a:pt x="265116" y="1358909"/>
                  <a:pt x="152358" y="1107981"/>
                  <a:pt x="241300" y="1308100"/>
                </a:cubicBezTo>
                <a:cubicBezTo>
                  <a:pt x="248989" y="1325400"/>
                  <a:pt x="260053" y="1341173"/>
                  <a:pt x="266700" y="1358900"/>
                </a:cubicBezTo>
                <a:cubicBezTo>
                  <a:pt x="272829" y="1375243"/>
                  <a:pt x="272524" y="1393657"/>
                  <a:pt x="279400" y="1409700"/>
                </a:cubicBezTo>
                <a:cubicBezTo>
                  <a:pt x="285413" y="1423729"/>
                  <a:pt x="298601" y="1433852"/>
                  <a:pt x="304800" y="1447800"/>
                </a:cubicBezTo>
                <a:cubicBezTo>
                  <a:pt x="315674" y="1472266"/>
                  <a:pt x="321733" y="1498600"/>
                  <a:pt x="330200" y="1524000"/>
                </a:cubicBezTo>
                <a:lnTo>
                  <a:pt x="342900" y="1562100"/>
                </a:lnTo>
                <a:lnTo>
                  <a:pt x="355600" y="1600200"/>
                </a:lnTo>
                <a:cubicBezTo>
                  <a:pt x="350263" y="1712277"/>
                  <a:pt x="355047" y="1831289"/>
                  <a:pt x="330200" y="1943100"/>
                </a:cubicBezTo>
                <a:cubicBezTo>
                  <a:pt x="327296" y="1956168"/>
                  <a:pt x="321733" y="1968500"/>
                  <a:pt x="317500" y="1981200"/>
                </a:cubicBezTo>
                <a:cubicBezTo>
                  <a:pt x="313267" y="2010833"/>
                  <a:pt x="304800" y="2040166"/>
                  <a:pt x="304800" y="2070100"/>
                </a:cubicBezTo>
                <a:cubicBezTo>
                  <a:pt x="304800" y="2229289"/>
                  <a:pt x="309583" y="2413161"/>
                  <a:pt x="330200" y="2578100"/>
                </a:cubicBezTo>
                <a:cubicBezTo>
                  <a:pt x="340461" y="2660188"/>
                  <a:pt x="341870" y="2651209"/>
                  <a:pt x="368300" y="2730500"/>
                </a:cubicBezTo>
                <a:cubicBezTo>
                  <a:pt x="372533" y="2743200"/>
                  <a:pt x="371534" y="2759134"/>
                  <a:pt x="381000" y="2768600"/>
                </a:cubicBezTo>
                <a:cubicBezTo>
                  <a:pt x="422811" y="2810411"/>
                  <a:pt x="439519" y="2822137"/>
                  <a:pt x="469900" y="2882900"/>
                </a:cubicBezTo>
                <a:cubicBezTo>
                  <a:pt x="478367" y="2899833"/>
                  <a:pt x="488269" y="2916122"/>
                  <a:pt x="495300" y="2933700"/>
                </a:cubicBezTo>
                <a:cubicBezTo>
                  <a:pt x="505244" y="2958559"/>
                  <a:pt x="505848" y="2987623"/>
                  <a:pt x="520700" y="3009900"/>
                </a:cubicBezTo>
                <a:lnTo>
                  <a:pt x="546100" y="3048000"/>
                </a:lnTo>
                <a:cubicBezTo>
                  <a:pt x="606030" y="3287719"/>
                  <a:pt x="558800" y="3081346"/>
                  <a:pt x="558800" y="3683000"/>
                </a:cubicBezTo>
              </a:path>
            </a:pathLst>
          </a:cu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3491880" y="6165304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천지창조 후 </a:t>
            </a:r>
            <a:r>
              <a:rPr lang="en-US" altLang="ko-K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1656</a:t>
            </a:r>
            <a:r>
              <a:rPr lang="ko-KR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년</a:t>
            </a:r>
            <a:endParaRPr lang="ko-KR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32040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1" name="자유형 70"/>
          <p:cNvSpPr/>
          <p:nvPr/>
        </p:nvSpPr>
        <p:spPr>
          <a:xfrm>
            <a:off x="5076056" y="1988840"/>
            <a:ext cx="330200" cy="3297684"/>
          </a:xfrm>
          <a:custGeom>
            <a:avLst/>
            <a:gdLst>
              <a:gd name="connsiteX0" fmla="*/ 67733 w 330200"/>
              <a:gd name="connsiteY0" fmla="*/ 0 h 3441700"/>
              <a:gd name="connsiteX1" fmla="*/ 321733 w 330200"/>
              <a:gd name="connsiteY1" fmla="*/ 1384300 h 3441700"/>
              <a:gd name="connsiteX2" fmla="*/ 16933 w 330200"/>
              <a:gd name="connsiteY2" fmla="*/ 2311400 h 3441700"/>
              <a:gd name="connsiteX3" fmla="*/ 220133 w 330200"/>
              <a:gd name="connsiteY3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00" h="3441700">
                <a:moveTo>
                  <a:pt x="67733" y="0"/>
                </a:moveTo>
                <a:cubicBezTo>
                  <a:pt x="198966" y="499533"/>
                  <a:pt x="330200" y="999067"/>
                  <a:pt x="321733" y="1384300"/>
                </a:cubicBezTo>
                <a:cubicBezTo>
                  <a:pt x="313266" y="1769533"/>
                  <a:pt x="33866" y="1968500"/>
                  <a:pt x="16933" y="2311400"/>
                </a:cubicBezTo>
                <a:cubicBezTo>
                  <a:pt x="0" y="2654300"/>
                  <a:pt x="190500" y="3253317"/>
                  <a:pt x="220133" y="3441700"/>
                </a:cubicBezTo>
              </a:path>
            </a:pathLst>
          </a:custGeom>
          <a:ln w="762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자유형 71"/>
          <p:cNvSpPr/>
          <p:nvPr/>
        </p:nvSpPr>
        <p:spPr>
          <a:xfrm>
            <a:off x="4499992" y="1988840"/>
            <a:ext cx="328083" cy="3403352"/>
          </a:xfrm>
          <a:custGeom>
            <a:avLst/>
            <a:gdLst>
              <a:gd name="connsiteX0" fmla="*/ 209550 w 328083"/>
              <a:gd name="connsiteY0" fmla="*/ 0 h 3835400"/>
              <a:gd name="connsiteX1" fmla="*/ 107950 w 328083"/>
              <a:gd name="connsiteY1" fmla="*/ 901700 h 3835400"/>
              <a:gd name="connsiteX2" fmla="*/ 285750 w 328083"/>
              <a:gd name="connsiteY2" fmla="*/ 1358900 h 3835400"/>
              <a:gd name="connsiteX3" fmla="*/ 196850 w 328083"/>
              <a:gd name="connsiteY3" fmla="*/ 1905000 h 3835400"/>
              <a:gd name="connsiteX4" fmla="*/ 298450 w 328083"/>
              <a:gd name="connsiteY4" fmla="*/ 2336800 h 3835400"/>
              <a:gd name="connsiteX5" fmla="*/ 19050 w 328083"/>
              <a:gd name="connsiteY5" fmla="*/ 3124200 h 3835400"/>
              <a:gd name="connsiteX6" fmla="*/ 184150 w 328083"/>
              <a:gd name="connsiteY6" fmla="*/ 3835400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083" h="3835400">
                <a:moveTo>
                  <a:pt x="209550" y="0"/>
                </a:moveTo>
                <a:cubicBezTo>
                  <a:pt x="152400" y="337608"/>
                  <a:pt x="95250" y="675217"/>
                  <a:pt x="107950" y="901700"/>
                </a:cubicBezTo>
                <a:cubicBezTo>
                  <a:pt x="120650" y="1128183"/>
                  <a:pt x="270933" y="1191683"/>
                  <a:pt x="285750" y="1358900"/>
                </a:cubicBezTo>
                <a:cubicBezTo>
                  <a:pt x="300567" y="1526117"/>
                  <a:pt x="194733" y="1742017"/>
                  <a:pt x="196850" y="1905000"/>
                </a:cubicBezTo>
                <a:cubicBezTo>
                  <a:pt x="198967" y="2067983"/>
                  <a:pt x="328083" y="2133600"/>
                  <a:pt x="298450" y="2336800"/>
                </a:cubicBezTo>
                <a:cubicBezTo>
                  <a:pt x="268817" y="2540000"/>
                  <a:pt x="38100" y="2874433"/>
                  <a:pt x="19050" y="3124200"/>
                </a:cubicBezTo>
                <a:cubicBezTo>
                  <a:pt x="0" y="3373967"/>
                  <a:pt x="92075" y="3604683"/>
                  <a:pt x="184150" y="3835400"/>
                </a:cubicBezTo>
              </a:path>
            </a:pathLst>
          </a:custGeom>
          <a:ln w="57150"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자유형 74"/>
          <p:cNvSpPr/>
          <p:nvPr/>
        </p:nvSpPr>
        <p:spPr>
          <a:xfrm rot="21275234">
            <a:off x="4235234" y="1909944"/>
            <a:ext cx="406326" cy="3458319"/>
          </a:xfrm>
          <a:custGeom>
            <a:avLst/>
            <a:gdLst>
              <a:gd name="connsiteX0" fmla="*/ 55033 w 264583"/>
              <a:gd name="connsiteY0" fmla="*/ 0 h 3822700"/>
              <a:gd name="connsiteX1" fmla="*/ 182033 w 264583"/>
              <a:gd name="connsiteY1" fmla="*/ 279400 h 3822700"/>
              <a:gd name="connsiteX2" fmla="*/ 4233 w 264583"/>
              <a:gd name="connsiteY2" fmla="*/ 508000 h 3822700"/>
              <a:gd name="connsiteX3" fmla="*/ 207433 w 264583"/>
              <a:gd name="connsiteY3" fmla="*/ 1104900 h 3822700"/>
              <a:gd name="connsiteX4" fmla="*/ 105833 w 264583"/>
              <a:gd name="connsiteY4" fmla="*/ 1524000 h 3822700"/>
              <a:gd name="connsiteX5" fmla="*/ 245533 w 264583"/>
              <a:gd name="connsiteY5" fmla="*/ 1765300 h 3822700"/>
              <a:gd name="connsiteX6" fmla="*/ 220133 w 264583"/>
              <a:gd name="connsiteY6" fmla="*/ 3822700 h 382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83" h="3822700">
                <a:moveTo>
                  <a:pt x="55033" y="0"/>
                </a:moveTo>
                <a:cubicBezTo>
                  <a:pt x="122766" y="97366"/>
                  <a:pt x="190500" y="194733"/>
                  <a:pt x="182033" y="279400"/>
                </a:cubicBezTo>
                <a:cubicBezTo>
                  <a:pt x="173566" y="364067"/>
                  <a:pt x="0" y="370417"/>
                  <a:pt x="4233" y="508000"/>
                </a:cubicBezTo>
                <a:cubicBezTo>
                  <a:pt x="8466" y="645583"/>
                  <a:pt x="190500" y="935567"/>
                  <a:pt x="207433" y="1104900"/>
                </a:cubicBezTo>
                <a:cubicBezTo>
                  <a:pt x="224366" y="1274233"/>
                  <a:pt x="99483" y="1413933"/>
                  <a:pt x="105833" y="1524000"/>
                </a:cubicBezTo>
                <a:cubicBezTo>
                  <a:pt x="112183" y="1634067"/>
                  <a:pt x="226483" y="1382183"/>
                  <a:pt x="245533" y="1765300"/>
                </a:cubicBezTo>
                <a:cubicBezTo>
                  <a:pt x="264583" y="2148417"/>
                  <a:pt x="242358" y="2985558"/>
                  <a:pt x="220133" y="3822700"/>
                </a:cubicBezTo>
              </a:path>
            </a:pathLst>
          </a:custGeom>
          <a:ln w="762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자유형 76"/>
          <p:cNvSpPr/>
          <p:nvPr/>
        </p:nvSpPr>
        <p:spPr>
          <a:xfrm rot="201849" flipH="1">
            <a:off x="5029485" y="2054640"/>
            <a:ext cx="504056" cy="3335927"/>
          </a:xfrm>
          <a:custGeom>
            <a:avLst/>
            <a:gdLst>
              <a:gd name="connsiteX0" fmla="*/ 55033 w 264583"/>
              <a:gd name="connsiteY0" fmla="*/ 0 h 3822700"/>
              <a:gd name="connsiteX1" fmla="*/ 182033 w 264583"/>
              <a:gd name="connsiteY1" fmla="*/ 279400 h 3822700"/>
              <a:gd name="connsiteX2" fmla="*/ 4233 w 264583"/>
              <a:gd name="connsiteY2" fmla="*/ 508000 h 3822700"/>
              <a:gd name="connsiteX3" fmla="*/ 207433 w 264583"/>
              <a:gd name="connsiteY3" fmla="*/ 1104900 h 3822700"/>
              <a:gd name="connsiteX4" fmla="*/ 105833 w 264583"/>
              <a:gd name="connsiteY4" fmla="*/ 1524000 h 3822700"/>
              <a:gd name="connsiteX5" fmla="*/ 245533 w 264583"/>
              <a:gd name="connsiteY5" fmla="*/ 1765300 h 3822700"/>
              <a:gd name="connsiteX6" fmla="*/ 220133 w 264583"/>
              <a:gd name="connsiteY6" fmla="*/ 3822700 h 382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83" h="3822700">
                <a:moveTo>
                  <a:pt x="55033" y="0"/>
                </a:moveTo>
                <a:cubicBezTo>
                  <a:pt x="122766" y="97366"/>
                  <a:pt x="190500" y="194733"/>
                  <a:pt x="182033" y="279400"/>
                </a:cubicBezTo>
                <a:cubicBezTo>
                  <a:pt x="173566" y="364067"/>
                  <a:pt x="0" y="370417"/>
                  <a:pt x="4233" y="508000"/>
                </a:cubicBezTo>
                <a:cubicBezTo>
                  <a:pt x="8466" y="645583"/>
                  <a:pt x="190500" y="935567"/>
                  <a:pt x="207433" y="1104900"/>
                </a:cubicBezTo>
                <a:cubicBezTo>
                  <a:pt x="224366" y="1274233"/>
                  <a:pt x="99483" y="1413933"/>
                  <a:pt x="105833" y="1524000"/>
                </a:cubicBezTo>
                <a:cubicBezTo>
                  <a:pt x="112183" y="1634067"/>
                  <a:pt x="226483" y="1382183"/>
                  <a:pt x="245533" y="1765300"/>
                </a:cubicBezTo>
                <a:cubicBezTo>
                  <a:pt x="264583" y="2148417"/>
                  <a:pt x="242358" y="2985558"/>
                  <a:pt x="220133" y="3822700"/>
                </a:cubicBezTo>
              </a:path>
            </a:pathLst>
          </a:custGeom>
          <a:ln w="762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자유형 77"/>
          <p:cNvSpPr/>
          <p:nvPr/>
        </p:nvSpPr>
        <p:spPr>
          <a:xfrm flipH="1">
            <a:off x="3563888" y="1772816"/>
            <a:ext cx="216024" cy="3678684"/>
          </a:xfrm>
          <a:custGeom>
            <a:avLst/>
            <a:gdLst>
              <a:gd name="connsiteX0" fmla="*/ 55033 w 264583"/>
              <a:gd name="connsiteY0" fmla="*/ 0 h 3822700"/>
              <a:gd name="connsiteX1" fmla="*/ 182033 w 264583"/>
              <a:gd name="connsiteY1" fmla="*/ 279400 h 3822700"/>
              <a:gd name="connsiteX2" fmla="*/ 4233 w 264583"/>
              <a:gd name="connsiteY2" fmla="*/ 508000 h 3822700"/>
              <a:gd name="connsiteX3" fmla="*/ 207433 w 264583"/>
              <a:gd name="connsiteY3" fmla="*/ 1104900 h 3822700"/>
              <a:gd name="connsiteX4" fmla="*/ 105833 w 264583"/>
              <a:gd name="connsiteY4" fmla="*/ 1524000 h 3822700"/>
              <a:gd name="connsiteX5" fmla="*/ 245533 w 264583"/>
              <a:gd name="connsiteY5" fmla="*/ 1765300 h 3822700"/>
              <a:gd name="connsiteX6" fmla="*/ 220133 w 264583"/>
              <a:gd name="connsiteY6" fmla="*/ 3822700 h 382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83" h="3822700">
                <a:moveTo>
                  <a:pt x="55033" y="0"/>
                </a:moveTo>
                <a:cubicBezTo>
                  <a:pt x="122766" y="97366"/>
                  <a:pt x="190500" y="194733"/>
                  <a:pt x="182033" y="279400"/>
                </a:cubicBezTo>
                <a:cubicBezTo>
                  <a:pt x="173566" y="364067"/>
                  <a:pt x="0" y="370417"/>
                  <a:pt x="4233" y="508000"/>
                </a:cubicBezTo>
                <a:cubicBezTo>
                  <a:pt x="8466" y="645583"/>
                  <a:pt x="190500" y="935567"/>
                  <a:pt x="207433" y="1104900"/>
                </a:cubicBezTo>
                <a:cubicBezTo>
                  <a:pt x="224366" y="1274233"/>
                  <a:pt x="99483" y="1413933"/>
                  <a:pt x="105833" y="1524000"/>
                </a:cubicBezTo>
                <a:cubicBezTo>
                  <a:pt x="112183" y="1634067"/>
                  <a:pt x="226483" y="1382183"/>
                  <a:pt x="245533" y="1765300"/>
                </a:cubicBezTo>
                <a:cubicBezTo>
                  <a:pt x="264583" y="2148417"/>
                  <a:pt x="242358" y="2985558"/>
                  <a:pt x="220133" y="3822700"/>
                </a:cubicBezTo>
              </a:path>
            </a:pathLst>
          </a:custGeom>
          <a:ln w="762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자유형 78"/>
          <p:cNvSpPr/>
          <p:nvPr/>
        </p:nvSpPr>
        <p:spPr>
          <a:xfrm>
            <a:off x="4283968" y="1988840"/>
            <a:ext cx="264583" cy="3318644"/>
          </a:xfrm>
          <a:custGeom>
            <a:avLst/>
            <a:gdLst>
              <a:gd name="connsiteX0" fmla="*/ 55033 w 264583"/>
              <a:gd name="connsiteY0" fmla="*/ 0 h 3822700"/>
              <a:gd name="connsiteX1" fmla="*/ 182033 w 264583"/>
              <a:gd name="connsiteY1" fmla="*/ 279400 h 3822700"/>
              <a:gd name="connsiteX2" fmla="*/ 4233 w 264583"/>
              <a:gd name="connsiteY2" fmla="*/ 508000 h 3822700"/>
              <a:gd name="connsiteX3" fmla="*/ 207433 w 264583"/>
              <a:gd name="connsiteY3" fmla="*/ 1104900 h 3822700"/>
              <a:gd name="connsiteX4" fmla="*/ 105833 w 264583"/>
              <a:gd name="connsiteY4" fmla="*/ 1524000 h 3822700"/>
              <a:gd name="connsiteX5" fmla="*/ 245533 w 264583"/>
              <a:gd name="connsiteY5" fmla="*/ 1765300 h 3822700"/>
              <a:gd name="connsiteX6" fmla="*/ 220133 w 264583"/>
              <a:gd name="connsiteY6" fmla="*/ 3822700 h 382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83" h="3822700">
                <a:moveTo>
                  <a:pt x="55033" y="0"/>
                </a:moveTo>
                <a:cubicBezTo>
                  <a:pt x="122766" y="97366"/>
                  <a:pt x="190500" y="194733"/>
                  <a:pt x="182033" y="279400"/>
                </a:cubicBezTo>
                <a:cubicBezTo>
                  <a:pt x="173566" y="364067"/>
                  <a:pt x="0" y="370417"/>
                  <a:pt x="4233" y="508000"/>
                </a:cubicBezTo>
                <a:cubicBezTo>
                  <a:pt x="8466" y="645583"/>
                  <a:pt x="190500" y="935567"/>
                  <a:pt x="207433" y="1104900"/>
                </a:cubicBezTo>
                <a:cubicBezTo>
                  <a:pt x="224366" y="1274233"/>
                  <a:pt x="99483" y="1413933"/>
                  <a:pt x="105833" y="1524000"/>
                </a:cubicBezTo>
                <a:cubicBezTo>
                  <a:pt x="112183" y="1634067"/>
                  <a:pt x="226483" y="1382183"/>
                  <a:pt x="245533" y="1765300"/>
                </a:cubicBezTo>
                <a:cubicBezTo>
                  <a:pt x="264583" y="2148417"/>
                  <a:pt x="242358" y="2985558"/>
                  <a:pt x="220133" y="3822700"/>
                </a:cubicBezTo>
              </a:path>
            </a:pathLst>
          </a:custGeom>
          <a:ln w="762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자유형 79"/>
          <p:cNvSpPr/>
          <p:nvPr/>
        </p:nvSpPr>
        <p:spPr>
          <a:xfrm flipH="1">
            <a:off x="4139952" y="1916832"/>
            <a:ext cx="288032" cy="3153668"/>
          </a:xfrm>
          <a:custGeom>
            <a:avLst/>
            <a:gdLst>
              <a:gd name="connsiteX0" fmla="*/ 67733 w 330200"/>
              <a:gd name="connsiteY0" fmla="*/ 0 h 3441700"/>
              <a:gd name="connsiteX1" fmla="*/ 321733 w 330200"/>
              <a:gd name="connsiteY1" fmla="*/ 1384300 h 3441700"/>
              <a:gd name="connsiteX2" fmla="*/ 16933 w 330200"/>
              <a:gd name="connsiteY2" fmla="*/ 2311400 h 3441700"/>
              <a:gd name="connsiteX3" fmla="*/ 220133 w 330200"/>
              <a:gd name="connsiteY3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00" h="3441700">
                <a:moveTo>
                  <a:pt x="67733" y="0"/>
                </a:moveTo>
                <a:cubicBezTo>
                  <a:pt x="198966" y="499533"/>
                  <a:pt x="330200" y="999067"/>
                  <a:pt x="321733" y="1384300"/>
                </a:cubicBezTo>
                <a:cubicBezTo>
                  <a:pt x="313266" y="1769533"/>
                  <a:pt x="33866" y="1968500"/>
                  <a:pt x="16933" y="2311400"/>
                </a:cubicBezTo>
                <a:cubicBezTo>
                  <a:pt x="0" y="2654300"/>
                  <a:pt x="190500" y="3253317"/>
                  <a:pt x="220133" y="3441700"/>
                </a:cubicBezTo>
              </a:path>
            </a:pathLst>
          </a:custGeom>
          <a:ln w="762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자유형 80"/>
          <p:cNvSpPr/>
          <p:nvPr/>
        </p:nvSpPr>
        <p:spPr>
          <a:xfrm rot="243791" flipH="1">
            <a:off x="5254649" y="1985180"/>
            <a:ext cx="584448" cy="3029174"/>
          </a:xfrm>
          <a:custGeom>
            <a:avLst/>
            <a:gdLst>
              <a:gd name="connsiteX0" fmla="*/ 67733 w 330200"/>
              <a:gd name="connsiteY0" fmla="*/ 0 h 3441700"/>
              <a:gd name="connsiteX1" fmla="*/ 321733 w 330200"/>
              <a:gd name="connsiteY1" fmla="*/ 1384300 h 3441700"/>
              <a:gd name="connsiteX2" fmla="*/ 16933 w 330200"/>
              <a:gd name="connsiteY2" fmla="*/ 2311400 h 3441700"/>
              <a:gd name="connsiteX3" fmla="*/ 220133 w 330200"/>
              <a:gd name="connsiteY3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00" h="3441700">
                <a:moveTo>
                  <a:pt x="67733" y="0"/>
                </a:moveTo>
                <a:cubicBezTo>
                  <a:pt x="198966" y="499533"/>
                  <a:pt x="330200" y="999067"/>
                  <a:pt x="321733" y="1384300"/>
                </a:cubicBezTo>
                <a:cubicBezTo>
                  <a:pt x="313266" y="1769533"/>
                  <a:pt x="33866" y="1968500"/>
                  <a:pt x="16933" y="2311400"/>
                </a:cubicBezTo>
                <a:cubicBezTo>
                  <a:pt x="0" y="2654300"/>
                  <a:pt x="190500" y="3253317"/>
                  <a:pt x="220133" y="3441700"/>
                </a:cubicBezTo>
              </a:path>
            </a:pathLst>
          </a:custGeom>
          <a:ln w="762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자유형 81"/>
          <p:cNvSpPr/>
          <p:nvPr/>
        </p:nvSpPr>
        <p:spPr>
          <a:xfrm rot="21112676">
            <a:off x="4533685" y="1895029"/>
            <a:ext cx="330200" cy="3324966"/>
          </a:xfrm>
          <a:custGeom>
            <a:avLst/>
            <a:gdLst>
              <a:gd name="connsiteX0" fmla="*/ 67733 w 330200"/>
              <a:gd name="connsiteY0" fmla="*/ 0 h 3441700"/>
              <a:gd name="connsiteX1" fmla="*/ 321733 w 330200"/>
              <a:gd name="connsiteY1" fmla="*/ 1384300 h 3441700"/>
              <a:gd name="connsiteX2" fmla="*/ 16933 w 330200"/>
              <a:gd name="connsiteY2" fmla="*/ 2311400 h 3441700"/>
              <a:gd name="connsiteX3" fmla="*/ 220133 w 330200"/>
              <a:gd name="connsiteY3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00" h="3441700">
                <a:moveTo>
                  <a:pt x="67733" y="0"/>
                </a:moveTo>
                <a:cubicBezTo>
                  <a:pt x="198966" y="499533"/>
                  <a:pt x="330200" y="999067"/>
                  <a:pt x="321733" y="1384300"/>
                </a:cubicBezTo>
                <a:cubicBezTo>
                  <a:pt x="313266" y="1769533"/>
                  <a:pt x="33866" y="1968500"/>
                  <a:pt x="16933" y="2311400"/>
                </a:cubicBezTo>
                <a:cubicBezTo>
                  <a:pt x="0" y="2654300"/>
                  <a:pt x="190500" y="3253317"/>
                  <a:pt x="220133" y="3441700"/>
                </a:cubicBezTo>
              </a:path>
            </a:pathLst>
          </a:custGeom>
          <a:ln w="762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자유형 82"/>
          <p:cNvSpPr/>
          <p:nvPr/>
        </p:nvSpPr>
        <p:spPr>
          <a:xfrm rot="21046497">
            <a:off x="4125386" y="1821274"/>
            <a:ext cx="730795" cy="3317517"/>
          </a:xfrm>
          <a:custGeom>
            <a:avLst/>
            <a:gdLst>
              <a:gd name="connsiteX0" fmla="*/ 67733 w 330200"/>
              <a:gd name="connsiteY0" fmla="*/ 0 h 3441700"/>
              <a:gd name="connsiteX1" fmla="*/ 321733 w 330200"/>
              <a:gd name="connsiteY1" fmla="*/ 1384300 h 3441700"/>
              <a:gd name="connsiteX2" fmla="*/ 16933 w 330200"/>
              <a:gd name="connsiteY2" fmla="*/ 2311400 h 3441700"/>
              <a:gd name="connsiteX3" fmla="*/ 220133 w 330200"/>
              <a:gd name="connsiteY3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00" h="3441700">
                <a:moveTo>
                  <a:pt x="67733" y="0"/>
                </a:moveTo>
                <a:cubicBezTo>
                  <a:pt x="198966" y="499533"/>
                  <a:pt x="330200" y="999067"/>
                  <a:pt x="321733" y="1384300"/>
                </a:cubicBezTo>
                <a:cubicBezTo>
                  <a:pt x="313266" y="1769533"/>
                  <a:pt x="33866" y="1968500"/>
                  <a:pt x="16933" y="2311400"/>
                </a:cubicBezTo>
                <a:cubicBezTo>
                  <a:pt x="0" y="2654300"/>
                  <a:pt x="190500" y="3253317"/>
                  <a:pt x="220133" y="3441700"/>
                </a:cubicBezTo>
              </a:path>
            </a:pathLst>
          </a:custGeom>
          <a:ln w="762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자유형 83"/>
          <p:cNvSpPr/>
          <p:nvPr/>
        </p:nvSpPr>
        <p:spPr>
          <a:xfrm flipH="1">
            <a:off x="4355976" y="1988840"/>
            <a:ext cx="609600" cy="3153668"/>
          </a:xfrm>
          <a:custGeom>
            <a:avLst/>
            <a:gdLst>
              <a:gd name="connsiteX0" fmla="*/ 67733 w 330200"/>
              <a:gd name="connsiteY0" fmla="*/ 0 h 3441700"/>
              <a:gd name="connsiteX1" fmla="*/ 321733 w 330200"/>
              <a:gd name="connsiteY1" fmla="*/ 1384300 h 3441700"/>
              <a:gd name="connsiteX2" fmla="*/ 16933 w 330200"/>
              <a:gd name="connsiteY2" fmla="*/ 2311400 h 3441700"/>
              <a:gd name="connsiteX3" fmla="*/ 220133 w 330200"/>
              <a:gd name="connsiteY3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00" h="3441700">
                <a:moveTo>
                  <a:pt x="67733" y="0"/>
                </a:moveTo>
                <a:cubicBezTo>
                  <a:pt x="198966" y="499533"/>
                  <a:pt x="330200" y="999067"/>
                  <a:pt x="321733" y="1384300"/>
                </a:cubicBezTo>
                <a:cubicBezTo>
                  <a:pt x="313266" y="1769533"/>
                  <a:pt x="33866" y="1968500"/>
                  <a:pt x="16933" y="2311400"/>
                </a:cubicBezTo>
                <a:cubicBezTo>
                  <a:pt x="0" y="2654300"/>
                  <a:pt x="190500" y="3253317"/>
                  <a:pt x="220133" y="3441700"/>
                </a:cubicBezTo>
              </a:path>
            </a:pathLst>
          </a:custGeom>
          <a:ln w="762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자유형 84"/>
          <p:cNvSpPr/>
          <p:nvPr/>
        </p:nvSpPr>
        <p:spPr>
          <a:xfrm rot="20868521">
            <a:off x="3915317" y="1827731"/>
            <a:ext cx="328083" cy="3625495"/>
          </a:xfrm>
          <a:custGeom>
            <a:avLst/>
            <a:gdLst>
              <a:gd name="connsiteX0" fmla="*/ 209550 w 328083"/>
              <a:gd name="connsiteY0" fmla="*/ 0 h 3835400"/>
              <a:gd name="connsiteX1" fmla="*/ 107950 w 328083"/>
              <a:gd name="connsiteY1" fmla="*/ 901700 h 3835400"/>
              <a:gd name="connsiteX2" fmla="*/ 285750 w 328083"/>
              <a:gd name="connsiteY2" fmla="*/ 1358900 h 3835400"/>
              <a:gd name="connsiteX3" fmla="*/ 196850 w 328083"/>
              <a:gd name="connsiteY3" fmla="*/ 1905000 h 3835400"/>
              <a:gd name="connsiteX4" fmla="*/ 298450 w 328083"/>
              <a:gd name="connsiteY4" fmla="*/ 2336800 h 3835400"/>
              <a:gd name="connsiteX5" fmla="*/ 19050 w 328083"/>
              <a:gd name="connsiteY5" fmla="*/ 3124200 h 3835400"/>
              <a:gd name="connsiteX6" fmla="*/ 184150 w 328083"/>
              <a:gd name="connsiteY6" fmla="*/ 3835400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083" h="3835400">
                <a:moveTo>
                  <a:pt x="209550" y="0"/>
                </a:moveTo>
                <a:cubicBezTo>
                  <a:pt x="152400" y="337608"/>
                  <a:pt x="95250" y="675217"/>
                  <a:pt x="107950" y="901700"/>
                </a:cubicBezTo>
                <a:cubicBezTo>
                  <a:pt x="120650" y="1128183"/>
                  <a:pt x="270933" y="1191683"/>
                  <a:pt x="285750" y="1358900"/>
                </a:cubicBezTo>
                <a:cubicBezTo>
                  <a:pt x="300567" y="1526117"/>
                  <a:pt x="194733" y="1742017"/>
                  <a:pt x="196850" y="1905000"/>
                </a:cubicBezTo>
                <a:cubicBezTo>
                  <a:pt x="198967" y="2067983"/>
                  <a:pt x="328083" y="2133600"/>
                  <a:pt x="298450" y="2336800"/>
                </a:cubicBezTo>
                <a:cubicBezTo>
                  <a:pt x="268817" y="2540000"/>
                  <a:pt x="38100" y="2874433"/>
                  <a:pt x="19050" y="3124200"/>
                </a:cubicBezTo>
                <a:cubicBezTo>
                  <a:pt x="0" y="3373967"/>
                  <a:pt x="92075" y="3604683"/>
                  <a:pt x="184150" y="3835400"/>
                </a:cubicBezTo>
              </a:path>
            </a:pathLst>
          </a:custGeom>
          <a:ln w="57150"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자유형 85"/>
          <p:cNvSpPr/>
          <p:nvPr/>
        </p:nvSpPr>
        <p:spPr>
          <a:xfrm rot="323789" flipH="1">
            <a:off x="4931113" y="2050992"/>
            <a:ext cx="656456" cy="3073847"/>
          </a:xfrm>
          <a:custGeom>
            <a:avLst/>
            <a:gdLst>
              <a:gd name="connsiteX0" fmla="*/ 209550 w 328083"/>
              <a:gd name="connsiteY0" fmla="*/ 0 h 3835400"/>
              <a:gd name="connsiteX1" fmla="*/ 107950 w 328083"/>
              <a:gd name="connsiteY1" fmla="*/ 901700 h 3835400"/>
              <a:gd name="connsiteX2" fmla="*/ 285750 w 328083"/>
              <a:gd name="connsiteY2" fmla="*/ 1358900 h 3835400"/>
              <a:gd name="connsiteX3" fmla="*/ 196850 w 328083"/>
              <a:gd name="connsiteY3" fmla="*/ 1905000 h 3835400"/>
              <a:gd name="connsiteX4" fmla="*/ 298450 w 328083"/>
              <a:gd name="connsiteY4" fmla="*/ 2336800 h 3835400"/>
              <a:gd name="connsiteX5" fmla="*/ 19050 w 328083"/>
              <a:gd name="connsiteY5" fmla="*/ 3124200 h 3835400"/>
              <a:gd name="connsiteX6" fmla="*/ 184150 w 328083"/>
              <a:gd name="connsiteY6" fmla="*/ 3835400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083" h="3835400">
                <a:moveTo>
                  <a:pt x="209550" y="0"/>
                </a:moveTo>
                <a:cubicBezTo>
                  <a:pt x="152400" y="337608"/>
                  <a:pt x="95250" y="675217"/>
                  <a:pt x="107950" y="901700"/>
                </a:cubicBezTo>
                <a:cubicBezTo>
                  <a:pt x="120650" y="1128183"/>
                  <a:pt x="270933" y="1191683"/>
                  <a:pt x="285750" y="1358900"/>
                </a:cubicBezTo>
                <a:cubicBezTo>
                  <a:pt x="300567" y="1526117"/>
                  <a:pt x="194733" y="1742017"/>
                  <a:pt x="196850" y="1905000"/>
                </a:cubicBezTo>
                <a:cubicBezTo>
                  <a:pt x="198967" y="2067983"/>
                  <a:pt x="328083" y="2133600"/>
                  <a:pt x="298450" y="2336800"/>
                </a:cubicBezTo>
                <a:cubicBezTo>
                  <a:pt x="268817" y="2540000"/>
                  <a:pt x="38100" y="2874433"/>
                  <a:pt x="19050" y="3124200"/>
                </a:cubicBezTo>
                <a:cubicBezTo>
                  <a:pt x="0" y="3373967"/>
                  <a:pt x="92075" y="3604683"/>
                  <a:pt x="184150" y="3835400"/>
                </a:cubicBezTo>
              </a:path>
            </a:pathLst>
          </a:custGeom>
          <a:ln w="57150"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자유형 86"/>
          <p:cNvSpPr/>
          <p:nvPr/>
        </p:nvSpPr>
        <p:spPr>
          <a:xfrm flipH="1">
            <a:off x="4427984" y="1988840"/>
            <a:ext cx="576064" cy="3331344"/>
          </a:xfrm>
          <a:custGeom>
            <a:avLst/>
            <a:gdLst>
              <a:gd name="connsiteX0" fmla="*/ 209550 w 328083"/>
              <a:gd name="connsiteY0" fmla="*/ 0 h 3835400"/>
              <a:gd name="connsiteX1" fmla="*/ 107950 w 328083"/>
              <a:gd name="connsiteY1" fmla="*/ 901700 h 3835400"/>
              <a:gd name="connsiteX2" fmla="*/ 285750 w 328083"/>
              <a:gd name="connsiteY2" fmla="*/ 1358900 h 3835400"/>
              <a:gd name="connsiteX3" fmla="*/ 196850 w 328083"/>
              <a:gd name="connsiteY3" fmla="*/ 1905000 h 3835400"/>
              <a:gd name="connsiteX4" fmla="*/ 298450 w 328083"/>
              <a:gd name="connsiteY4" fmla="*/ 2336800 h 3835400"/>
              <a:gd name="connsiteX5" fmla="*/ 19050 w 328083"/>
              <a:gd name="connsiteY5" fmla="*/ 3124200 h 3835400"/>
              <a:gd name="connsiteX6" fmla="*/ 184150 w 328083"/>
              <a:gd name="connsiteY6" fmla="*/ 3835400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083" h="3835400">
                <a:moveTo>
                  <a:pt x="209550" y="0"/>
                </a:moveTo>
                <a:cubicBezTo>
                  <a:pt x="152400" y="337608"/>
                  <a:pt x="95250" y="675217"/>
                  <a:pt x="107950" y="901700"/>
                </a:cubicBezTo>
                <a:cubicBezTo>
                  <a:pt x="120650" y="1128183"/>
                  <a:pt x="270933" y="1191683"/>
                  <a:pt x="285750" y="1358900"/>
                </a:cubicBezTo>
                <a:cubicBezTo>
                  <a:pt x="300567" y="1526117"/>
                  <a:pt x="194733" y="1742017"/>
                  <a:pt x="196850" y="1905000"/>
                </a:cubicBezTo>
                <a:cubicBezTo>
                  <a:pt x="198967" y="2067983"/>
                  <a:pt x="328083" y="2133600"/>
                  <a:pt x="298450" y="2336800"/>
                </a:cubicBezTo>
                <a:cubicBezTo>
                  <a:pt x="268817" y="2540000"/>
                  <a:pt x="38100" y="2874433"/>
                  <a:pt x="19050" y="3124200"/>
                </a:cubicBezTo>
                <a:cubicBezTo>
                  <a:pt x="0" y="3373967"/>
                  <a:pt x="92075" y="3604683"/>
                  <a:pt x="184150" y="3835400"/>
                </a:cubicBezTo>
              </a:path>
            </a:pathLst>
          </a:custGeom>
          <a:ln w="57150"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자유형 87"/>
          <p:cNvSpPr/>
          <p:nvPr/>
        </p:nvSpPr>
        <p:spPr>
          <a:xfrm>
            <a:off x="3779912" y="1844824"/>
            <a:ext cx="328083" cy="3691384"/>
          </a:xfrm>
          <a:custGeom>
            <a:avLst/>
            <a:gdLst>
              <a:gd name="connsiteX0" fmla="*/ 209550 w 328083"/>
              <a:gd name="connsiteY0" fmla="*/ 0 h 3835400"/>
              <a:gd name="connsiteX1" fmla="*/ 107950 w 328083"/>
              <a:gd name="connsiteY1" fmla="*/ 901700 h 3835400"/>
              <a:gd name="connsiteX2" fmla="*/ 285750 w 328083"/>
              <a:gd name="connsiteY2" fmla="*/ 1358900 h 3835400"/>
              <a:gd name="connsiteX3" fmla="*/ 196850 w 328083"/>
              <a:gd name="connsiteY3" fmla="*/ 1905000 h 3835400"/>
              <a:gd name="connsiteX4" fmla="*/ 298450 w 328083"/>
              <a:gd name="connsiteY4" fmla="*/ 2336800 h 3835400"/>
              <a:gd name="connsiteX5" fmla="*/ 19050 w 328083"/>
              <a:gd name="connsiteY5" fmla="*/ 3124200 h 3835400"/>
              <a:gd name="connsiteX6" fmla="*/ 184150 w 328083"/>
              <a:gd name="connsiteY6" fmla="*/ 3835400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083" h="3835400">
                <a:moveTo>
                  <a:pt x="209550" y="0"/>
                </a:moveTo>
                <a:cubicBezTo>
                  <a:pt x="152400" y="337608"/>
                  <a:pt x="95250" y="675217"/>
                  <a:pt x="107950" y="901700"/>
                </a:cubicBezTo>
                <a:cubicBezTo>
                  <a:pt x="120650" y="1128183"/>
                  <a:pt x="270933" y="1191683"/>
                  <a:pt x="285750" y="1358900"/>
                </a:cubicBezTo>
                <a:cubicBezTo>
                  <a:pt x="300567" y="1526117"/>
                  <a:pt x="194733" y="1742017"/>
                  <a:pt x="196850" y="1905000"/>
                </a:cubicBezTo>
                <a:cubicBezTo>
                  <a:pt x="198967" y="2067983"/>
                  <a:pt x="328083" y="2133600"/>
                  <a:pt x="298450" y="2336800"/>
                </a:cubicBezTo>
                <a:cubicBezTo>
                  <a:pt x="268817" y="2540000"/>
                  <a:pt x="38100" y="2874433"/>
                  <a:pt x="19050" y="3124200"/>
                </a:cubicBezTo>
                <a:cubicBezTo>
                  <a:pt x="0" y="3373967"/>
                  <a:pt x="92075" y="3604683"/>
                  <a:pt x="184150" y="3835400"/>
                </a:cubicBezTo>
              </a:path>
            </a:pathLst>
          </a:custGeom>
          <a:ln w="57150"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자유형 88"/>
          <p:cNvSpPr/>
          <p:nvPr/>
        </p:nvSpPr>
        <p:spPr>
          <a:xfrm>
            <a:off x="5292080" y="1988840"/>
            <a:ext cx="328083" cy="3403352"/>
          </a:xfrm>
          <a:custGeom>
            <a:avLst/>
            <a:gdLst>
              <a:gd name="connsiteX0" fmla="*/ 209550 w 328083"/>
              <a:gd name="connsiteY0" fmla="*/ 0 h 3835400"/>
              <a:gd name="connsiteX1" fmla="*/ 107950 w 328083"/>
              <a:gd name="connsiteY1" fmla="*/ 901700 h 3835400"/>
              <a:gd name="connsiteX2" fmla="*/ 285750 w 328083"/>
              <a:gd name="connsiteY2" fmla="*/ 1358900 h 3835400"/>
              <a:gd name="connsiteX3" fmla="*/ 196850 w 328083"/>
              <a:gd name="connsiteY3" fmla="*/ 1905000 h 3835400"/>
              <a:gd name="connsiteX4" fmla="*/ 298450 w 328083"/>
              <a:gd name="connsiteY4" fmla="*/ 2336800 h 3835400"/>
              <a:gd name="connsiteX5" fmla="*/ 19050 w 328083"/>
              <a:gd name="connsiteY5" fmla="*/ 3124200 h 3835400"/>
              <a:gd name="connsiteX6" fmla="*/ 184150 w 328083"/>
              <a:gd name="connsiteY6" fmla="*/ 3835400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083" h="3835400">
                <a:moveTo>
                  <a:pt x="209550" y="0"/>
                </a:moveTo>
                <a:cubicBezTo>
                  <a:pt x="152400" y="337608"/>
                  <a:pt x="95250" y="675217"/>
                  <a:pt x="107950" y="901700"/>
                </a:cubicBezTo>
                <a:cubicBezTo>
                  <a:pt x="120650" y="1128183"/>
                  <a:pt x="270933" y="1191683"/>
                  <a:pt x="285750" y="1358900"/>
                </a:cubicBezTo>
                <a:cubicBezTo>
                  <a:pt x="300567" y="1526117"/>
                  <a:pt x="194733" y="1742017"/>
                  <a:pt x="196850" y="1905000"/>
                </a:cubicBezTo>
                <a:cubicBezTo>
                  <a:pt x="198967" y="2067983"/>
                  <a:pt x="328083" y="2133600"/>
                  <a:pt x="298450" y="2336800"/>
                </a:cubicBezTo>
                <a:cubicBezTo>
                  <a:pt x="268817" y="2540000"/>
                  <a:pt x="38100" y="2874433"/>
                  <a:pt x="19050" y="3124200"/>
                </a:cubicBezTo>
                <a:cubicBezTo>
                  <a:pt x="0" y="3373967"/>
                  <a:pt x="92075" y="3604683"/>
                  <a:pt x="184150" y="3835400"/>
                </a:cubicBezTo>
              </a:path>
            </a:pathLst>
          </a:custGeom>
          <a:ln w="57150"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자유형 92"/>
          <p:cNvSpPr/>
          <p:nvPr/>
        </p:nvSpPr>
        <p:spPr>
          <a:xfrm flipH="1">
            <a:off x="4355976" y="2060848"/>
            <a:ext cx="432048" cy="3441700"/>
          </a:xfrm>
          <a:custGeom>
            <a:avLst/>
            <a:gdLst>
              <a:gd name="connsiteX0" fmla="*/ 143933 w 338666"/>
              <a:gd name="connsiteY0" fmla="*/ 0 h 3441700"/>
              <a:gd name="connsiteX1" fmla="*/ 321733 w 338666"/>
              <a:gd name="connsiteY1" fmla="*/ 1320800 h 3441700"/>
              <a:gd name="connsiteX2" fmla="*/ 42333 w 338666"/>
              <a:gd name="connsiteY2" fmla="*/ 1892300 h 3441700"/>
              <a:gd name="connsiteX3" fmla="*/ 67733 w 338666"/>
              <a:gd name="connsiteY3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" h="3441700">
                <a:moveTo>
                  <a:pt x="143933" y="0"/>
                </a:moveTo>
                <a:cubicBezTo>
                  <a:pt x="241299" y="502708"/>
                  <a:pt x="338666" y="1005417"/>
                  <a:pt x="321733" y="1320800"/>
                </a:cubicBezTo>
                <a:cubicBezTo>
                  <a:pt x="304800" y="1636183"/>
                  <a:pt x="84666" y="1538817"/>
                  <a:pt x="42333" y="1892300"/>
                </a:cubicBezTo>
                <a:cubicBezTo>
                  <a:pt x="0" y="2245783"/>
                  <a:pt x="33866" y="2843741"/>
                  <a:pt x="67733" y="3441700"/>
                </a:cubicBezTo>
              </a:path>
            </a:pathLst>
          </a:custGeom>
          <a:ln w="762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자유형 93"/>
          <p:cNvSpPr/>
          <p:nvPr/>
        </p:nvSpPr>
        <p:spPr>
          <a:xfrm>
            <a:off x="5220072" y="2060848"/>
            <a:ext cx="338666" cy="3441700"/>
          </a:xfrm>
          <a:custGeom>
            <a:avLst/>
            <a:gdLst>
              <a:gd name="connsiteX0" fmla="*/ 143933 w 338666"/>
              <a:gd name="connsiteY0" fmla="*/ 0 h 3441700"/>
              <a:gd name="connsiteX1" fmla="*/ 321733 w 338666"/>
              <a:gd name="connsiteY1" fmla="*/ 1320800 h 3441700"/>
              <a:gd name="connsiteX2" fmla="*/ 42333 w 338666"/>
              <a:gd name="connsiteY2" fmla="*/ 1892300 h 3441700"/>
              <a:gd name="connsiteX3" fmla="*/ 67733 w 338666"/>
              <a:gd name="connsiteY3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" h="3441700">
                <a:moveTo>
                  <a:pt x="143933" y="0"/>
                </a:moveTo>
                <a:cubicBezTo>
                  <a:pt x="241299" y="502708"/>
                  <a:pt x="338666" y="1005417"/>
                  <a:pt x="321733" y="1320800"/>
                </a:cubicBezTo>
                <a:cubicBezTo>
                  <a:pt x="304800" y="1636183"/>
                  <a:pt x="84666" y="1538817"/>
                  <a:pt x="42333" y="1892300"/>
                </a:cubicBezTo>
                <a:cubicBezTo>
                  <a:pt x="0" y="2245783"/>
                  <a:pt x="33866" y="2843741"/>
                  <a:pt x="67733" y="3441700"/>
                </a:cubicBezTo>
              </a:path>
            </a:pathLst>
          </a:custGeom>
          <a:ln w="762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자유형 94"/>
          <p:cNvSpPr/>
          <p:nvPr/>
        </p:nvSpPr>
        <p:spPr>
          <a:xfrm>
            <a:off x="5372472" y="1997224"/>
            <a:ext cx="338666" cy="3441700"/>
          </a:xfrm>
          <a:custGeom>
            <a:avLst/>
            <a:gdLst>
              <a:gd name="connsiteX0" fmla="*/ 143933 w 338666"/>
              <a:gd name="connsiteY0" fmla="*/ 0 h 3441700"/>
              <a:gd name="connsiteX1" fmla="*/ 321733 w 338666"/>
              <a:gd name="connsiteY1" fmla="*/ 1320800 h 3441700"/>
              <a:gd name="connsiteX2" fmla="*/ 42333 w 338666"/>
              <a:gd name="connsiteY2" fmla="*/ 1892300 h 3441700"/>
              <a:gd name="connsiteX3" fmla="*/ 67733 w 338666"/>
              <a:gd name="connsiteY3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" h="3441700">
                <a:moveTo>
                  <a:pt x="143933" y="0"/>
                </a:moveTo>
                <a:cubicBezTo>
                  <a:pt x="241299" y="502708"/>
                  <a:pt x="338666" y="1005417"/>
                  <a:pt x="321733" y="1320800"/>
                </a:cubicBezTo>
                <a:cubicBezTo>
                  <a:pt x="304800" y="1636183"/>
                  <a:pt x="84666" y="1538817"/>
                  <a:pt x="42333" y="1892300"/>
                </a:cubicBezTo>
                <a:cubicBezTo>
                  <a:pt x="0" y="2245783"/>
                  <a:pt x="33866" y="2843741"/>
                  <a:pt x="67733" y="3441700"/>
                </a:cubicBezTo>
              </a:path>
            </a:pathLst>
          </a:custGeom>
          <a:ln w="762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자유형 95"/>
          <p:cNvSpPr/>
          <p:nvPr/>
        </p:nvSpPr>
        <p:spPr>
          <a:xfrm flipH="1">
            <a:off x="3707904" y="1988840"/>
            <a:ext cx="432048" cy="3441700"/>
          </a:xfrm>
          <a:custGeom>
            <a:avLst/>
            <a:gdLst>
              <a:gd name="connsiteX0" fmla="*/ 143933 w 338666"/>
              <a:gd name="connsiteY0" fmla="*/ 0 h 3441700"/>
              <a:gd name="connsiteX1" fmla="*/ 321733 w 338666"/>
              <a:gd name="connsiteY1" fmla="*/ 1320800 h 3441700"/>
              <a:gd name="connsiteX2" fmla="*/ 42333 w 338666"/>
              <a:gd name="connsiteY2" fmla="*/ 1892300 h 3441700"/>
              <a:gd name="connsiteX3" fmla="*/ 67733 w 338666"/>
              <a:gd name="connsiteY3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" h="3441700">
                <a:moveTo>
                  <a:pt x="143933" y="0"/>
                </a:moveTo>
                <a:cubicBezTo>
                  <a:pt x="241299" y="502708"/>
                  <a:pt x="338666" y="1005417"/>
                  <a:pt x="321733" y="1320800"/>
                </a:cubicBezTo>
                <a:cubicBezTo>
                  <a:pt x="304800" y="1636183"/>
                  <a:pt x="84666" y="1538817"/>
                  <a:pt x="42333" y="1892300"/>
                </a:cubicBezTo>
                <a:cubicBezTo>
                  <a:pt x="0" y="2245783"/>
                  <a:pt x="33866" y="2843741"/>
                  <a:pt x="67733" y="3441700"/>
                </a:cubicBezTo>
              </a:path>
            </a:pathLst>
          </a:custGeom>
          <a:ln w="762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자유형 96"/>
          <p:cNvSpPr/>
          <p:nvPr/>
        </p:nvSpPr>
        <p:spPr>
          <a:xfrm>
            <a:off x="4211960" y="2204864"/>
            <a:ext cx="338666" cy="3441700"/>
          </a:xfrm>
          <a:custGeom>
            <a:avLst/>
            <a:gdLst>
              <a:gd name="connsiteX0" fmla="*/ 143933 w 338666"/>
              <a:gd name="connsiteY0" fmla="*/ 0 h 3441700"/>
              <a:gd name="connsiteX1" fmla="*/ 321733 w 338666"/>
              <a:gd name="connsiteY1" fmla="*/ 1320800 h 3441700"/>
              <a:gd name="connsiteX2" fmla="*/ 42333 w 338666"/>
              <a:gd name="connsiteY2" fmla="*/ 1892300 h 3441700"/>
              <a:gd name="connsiteX3" fmla="*/ 67733 w 338666"/>
              <a:gd name="connsiteY3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" h="3441700">
                <a:moveTo>
                  <a:pt x="143933" y="0"/>
                </a:moveTo>
                <a:cubicBezTo>
                  <a:pt x="241299" y="502708"/>
                  <a:pt x="338666" y="1005417"/>
                  <a:pt x="321733" y="1320800"/>
                </a:cubicBezTo>
                <a:cubicBezTo>
                  <a:pt x="304800" y="1636183"/>
                  <a:pt x="84666" y="1538817"/>
                  <a:pt x="42333" y="1892300"/>
                </a:cubicBezTo>
                <a:cubicBezTo>
                  <a:pt x="0" y="2245783"/>
                  <a:pt x="33866" y="2843741"/>
                  <a:pt x="67733" y="3441700"/>
                </a:cubicBezTo>
              </a:path>
            </a:pathLst>
          </a:custGeom>
          <a:ln w="762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자유형 97"/>
          <p:cNvSpPr/>
          <p:nvPr/>
        </p:nvSpPr>
        <p:spPr>
          <a:xfrm>
            <a:off x="4932040" y="2132856"/>
            <a:ext cx="338666" cy="3441700"/>
          </a:xfrm>
          <a:custGeom>
            <a:avLst/>
            <a:gdLst>
              <a:gd name="connsiteX0" fmla="*/ 143933 w 338666"/>
              <a:gd name="connsiteY0" fmla="*/ 0 h 3441700"/>
              <a:gd name="connsiteX1" fmla="*/ 321733 w 338666"/>
              <a:gd name="connsiteY1" fmla="*/ 1320800 h 3441700"/>
              <a:gd name="connsiteX2" fmla="*/ 42333 w 338666"/>
              <a:gd name="connsiteY2" fmla="*/ 1892300 h 3441700"/>
              <a:gd name="connsiteX3" fmla="*/ 67733 w 338666"/>
              <a:gd name="connsiteY3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" h="3441700">
                <a:moveTo>
                  <a:pt x="143933" y="0"/>
                </a:moveTo>
                <a:cubicBezTo>
                  <a:pt x="241299" y="502708"/>
                  <a:pt x="338666" y="1005417"/>
                  <a:pt x="321733" y="1320800"/>
                </a:cubicBezTo>
                <a:cubicBezTo>
                  <a:pt x="304800" y="1636183"/>
                  <a:pt x="84666" y="1538817"/>
                  <a:pt x="42333" y="1892300"/>
                </a:cubicBezTo>
                <a:cubicBezTo>
                  <a:pt x="0" y="2245783"/>
                  <a:pt x="33866" y="2843741"/>
                  <a:pt x="67733" y="3441700"/>
                </a:cubicBezTo>
              </a:path>
            </a:pathLst>
          </a:custGeom>
          <a:ln w="762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자유형 99"/>
          <p:cNvSpPr/>
          <p:nvPr/>
        </p:nvSpPr>
        <p:spPr>
          <a:xfrm>
            <a:off x="4625163" y="1956391"/>
            <a:ext cx="276446" cy="3583172"/>
          </a:xfrm>
          <a:custGeom>
            <a:avLst/>
            <a:gdLst>
              <a:gd name="connsiteX0" fmla="*/ 276446 w 276446"/>
              <a:gd name="connsiteY0" fmla="*/ 0 h 3583172"/>
              <a:gd name="connsiteX1" fmla="*/ 53163 w 276446"/>
              <a:gd name="connsiteY1" fmla="*/ 1414130 h 3583172"/>
              <a:gd name="connsiteX2" fmla="*/ 233916 w 276446"/>
              <a:gd name="connsiteY2" fmla="*/ 2658139 h 3583172"/>
              <a:gd name="connsiteX3" fmla="*/ 0 w 276446"/>
              <a:gd name="connsiteY3" fmla="*/ 3583172 h 358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46" h="3583172">
                <a:moveTo>
                  <a:pt x="276446" y="0"/>
                </a:moveTo>
                <a:cubicBezTo>
                  <a:pt x="168348" y="485553"/>
                  <a:pt x="60251" y="971107"/>
                  <a:pt x="53163" y="1414130"/>
                </a:cubicBezTo>
                <a:cubicBezTo>
                  <a:pt x="46075" y="1857153"/>
                  <a:pt x="242776" y="2296632"/>
                  <a:pt x="233916" y="2658139"/>
                </a:cubicBezTo>
                <a:cubicBezTo>
                  <a:pt x="225056" y="3019646"/>
                  <a:pt x="112528" y="3301409"/>
                  <a:pt x="0" y="3583172"/>
                </a:cubicBezTo>
              </a:path>
            </a:pathLst>
          </a:custGeom>
          <a:ln w="762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자유형 100"/>
          <p:cNvSpPr/>
          <p:nvPr/>
        </p:nvSpPr>
        <p:spPr>
          <a:xfrm>
            <a:off x="4427984" y="1916832"/>
            <a:ext cx="276446" cy="3583172"/>
          </a:xfrm>
          <a:custGeom>
            <a:avLst/>
            <a:gdLst>
              <a:gd name="connsiteX0" fmla="*/ 276446 w 276446"/>
              <a:gd name="connsiteY0" fmla="*/ 0 h 3583172"/>
              <a:gd name="connsiteX1" fmla="*/ 53163 w 276446"/>
              <a:gd name="connsiteY1" fmla="*/ 1414130 h 3583172"/>
              <a:gd name="connsiteX2" fmla="*/ 233916 w 276446"/>
              <a:gd name="connsiteY2" fmla="*/ 2658139 h 3583172"/>
              <a:gd name="connsiteX3" fmla="*/ 0 w 276446"/>
              <a:gd name="connsiteY3" fmla="*/ 3583172 h 358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46" h="3583172">
                <a:moveTo>
                  <a:pt x="276446" y="0"/>
                </a:moveTo>
                <a:cubicBezTo>
                  <a:pt x="168348" y="485553"/>
                  <a:pt x="60251" y="971107"/>
                  <a:pt x="53163" y="1414130"/>
                </a:cubicBezTo>
                <a:cubicBezTo>
                  <a:pt x="46075" y="1857153"/>
                  <a:pt x="242776" y="2296632"/>
                  <a:pt x="233916" y="2658139"/>
                </a:cubicBezTo>
                <a:cubicBezTo>
                  <a:pt x="225056" y="3019646"/>
                  <a:pt x="112528" y="3301409"/>
                  <a:pt x="0" y="3583172"/>
                </a:cubicBezTo>
              </a:path>
            </a:pathLst>
          </a:custGeom>
          <a:ln w="762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자유형 101"/>
          <p:cNvSpPr/>
          <p:nvPr/>
        </p:nvSpPr>
        <p:spPr>
          <a:xfrm>
            <a:off x="5076056" y="2060848"/>
            <a:ext cx="276446" cy="3583172"/>
          </a:xfrm>
          <a:custGeom>
            <a:avLst/>
            <a:gdLst>
              <a:gd name="connsiteX0" fmla="*/ 276446 w 276446"/>
              <a:gd name="connsiteY0" fmla="*/ 0 h 3583172"/>
              <a:gd name="connsiteX1" fmla="*/ 53163 w 276446"/>
              <a:gd name="connsiteY1" fmla="*/ 1414130 h 3583172"/>
              <a:gd name="connsiteX2" fmla="*/ 233916 w 276446"/>
              <a:gd name="connsiteY2" fmla="*/ 2658139 h 3583172"/>
              <a:gd name="connsiteX3" fmla="*/ 0 w 276446"/>
              <a:gd name="connsiteY3" fmla="*/ 3583172 h 358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46" h="3583172">
                <a:moveTo>
                  <a:pt x="276446" y="0"/>
                </a:moveTo>
                <a:cubicBezTo>
                  <a:pt x="168348" y="485553"/>
                  <a:pt x="60251" y="971107"/>
                  <a:pt x="53163" y="1414130"/>
                </a:cubicBezTo>
                <a:cubicBezTo>
                  <a:pt x="46075" y="1857153"/>
                  <a:pt x="242776" y="2296632"/>
                  <a:pt x="233916" y="2658139"/>
                </a:cubicBezTo>
                <a:cubicBezTo>
                  <a:pt x="225056" y="3019646"/>
                  <a:pt x="112528" y="3301409"/>
                  <a:pt x="0" y="3583172"/>
                </a:cubicBezTo>
              </a:path>
            </a:pathLst>
          </a:custGeom>
          <a:ln w="762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자유형 102"/>
          <p:cNvSpPr/>
          <p:nvPr/>
        </p:nvSpPr>
        <p:spPr>
          <a:xfrm flipH="1">
            <a:off x="3995936" y="1988840"/>
            <a:ext cx="432048" cy="3583172"/>
          </a:xfrm>
          <a:custGeom>
            <a:avLst/>
            <a:gdLst>
              <a:gd name="connsiteX0" fmla="*/ 276446 w 276446"/>
              <a:gd name="connsiteY0" fmla="*/ 0 h 3583172"/>
              <a:gd name="connsiteX1" fmla="*/ 53163 w 276446"/>
              <a:gd name="connsiteY1" fmla="*/ 1414130 h 3583172"/>
              <a:gd name="connsiteX2" fmla="*/ 233916 w 276446"/>
              <a:gd name="connsiteY2" fmla="*/ 2658139 h 3583172"/>
              <a:gd name="connsiteX3" fmla="*/ 0 w 276446"/>
              <a:gd name="connsiteY3" fmla="*/ 3583172 h 358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46" h="3583172">
                <a:moveTo>
                  <a:pt x="276446" y="0"/>
                </a:moveTo>
                <a:cubicBezTo>
                  <a:pt x="168348" y="485553"/>
                  <a:pt x="60251" y="971107"/>
                  <a:pt x="53163" y="1414130"/>
                </a:cubicBezTo>
                <a:cubicBezTo>
                  <a:pt x="46075" y="1857153"/>
                  <a:pt x="242776" y="2296632"/>
                  <a:pt x="233916" y="2658139"/>
                </a:cubicBezTo>
                <a:cubicBezTo>
                  <a:pt x="225056" y="3019646"/>
                  <a:pt x="112528" y="3301409"/>
                  <a:pt x="0" y="3583172"/>
                </a:cubicBezTo>
              </a:path>
            </a:pathLst>
          </a:custGeom>
          <a:ln w="762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자유형 103"/>
          <p:cNvSpPr/>
          <p:nvPr/>
        </p:nvSpPr>
        <p:spPr>
          <a:xfrm flipH="1">
            <a:off x="3491880" y="1988840"/>
            <a:ext cx="288000" cy="3441700"/>
          </a:xfrm>
          <a:custGeom>
            <a:avLst/>
            <a:gdLst>
              <a:gd name="connsiteX0" fmla="*/ 143933 w 338666"/>
              <a:gd name="connsiteY0" fmla="*/ 0 h 3441700"/>
              <a:gd name="connsiteX1" fmla="*/ 321733 w 338666"/>
              <a:gd name="connsiteY1" fmla="*/ 1320800 h 3441700"/>
              <a:gd name="connsiteX2" fmla="*/ 42333 w 338666"/>
              <a:gd name="connsiteY2" fmla="*/ 1892300 h 3441700"/>
              <a:gd name="connsiteX3" fmla="*/ 67733 w 338666"/>
              <a:gd name="connsiteY3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" h="3441700">
                <a:moveTo>
                  <a:pt x="143933" y="0"/>
                </a:moveTo>
                <a:cubicBezTo>
                  <a:pt x="241299" y="502708"/>
                  <a:pt x="338666" y="1005417"/>
                  <a:pt x="321733" y="1320800"/>
                </a:cubicBezTo>
                <a:cubicBezTo>
                  <a:pt x="304800" y="1636183"/>
                  <a:pt x="84666" y="1538817"/>
                  <a:pt x="42333" y="1892300"/>
                </a:cubicBezTo>
                <a:cubicBezTo>
                  <a:pt x="0" y="2245783"/>
                  <a:pt x="33866" y="2843741"/>
                  <a:pt x="67733" y="3441700"/>
                </a:cubicBezTo>
              </a:path>
            </a:pathLst>
          </a:custGeom>
          <a:ln w="762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자유형 104"/>
          <p:cNvSpPr/>
          <p:nvPr/>
        </p:nvSpPr>
        <p:spPr>
          <a:xfrm>
            <a:off x="5076056" y="2132856"/>
            <a:ext cx="279680" cy="3441700"/>
          </a:xfrm>
          <a:custGeom>
            <a:avLst/>
            <a:gdLst>
              <a:gd name="connsiteX0" fmla="*/ 143933 w 338666"/>
              <a:gd name="connsiteY0" fmla="*/ 0 h 3441700"/>
              <a:gd name="connsiteX1" fmla="*/ 321733 w 338666"/>
              <a:gd name="connsiteY1" fmla="*/ 1320800 h 3441700"/>
              <a:gd name="connsiteX2" fmla="*/ 42333 w 338666"/>
              <a:gd name="connsiteY2" fmla="*/ 1892300 h 3441700"/>
              <a:gd name="connsiteX3" fmla="*/ 67733 w 338666"/>
              <a:gd name="connsiteY3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" h="3441700">
                <a:moveTo>
                  <a:pt x="143933" y="0"/>
                </a:moveTo>
                <a:cubicBezTo>
                  <a:pt x="241299" y="502708"/>
                  <a:pt x="338666" y="1005417"/>
                  <a:pt x="321733" y="1320800"/>
                </a:cubicBezTo>
                <a:cubicBezTo>
                  <a:pt x="304800" y="1636183"/>
                  <a:pt x="84666" y="1538817"/>
                  <a:pt x="42333" y="1892300"/>
                </a:cubicBezTo>
                <a:cubicBezTo>
                  <a:pt x="0" y="2245783"/>
                  <a:pt x="33866" y="2843741"/>
                  <a:pt x="67733" y="3441700"/>
                </a:cubicBezTo>
              </a:path>
            </a:pathLst>
          </a:custGeom>
          <a:ln w="762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3923928" y="4725144"/>
            <a:ext cx="1440160" cy="792088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err="1" smtClean="0"/>
              <a:t>노아</a:t>
            </a:r>
            <a:endParaRPr lang="ko-KR" altLang="en-US" sz="3600" dirty="0"/>
          </a:p>
        </p:txBody>
      </p:sp>
      <p:sp>
        <p:nvSpPr>
          <p:cNvPr id="68" name="모서리가 둥근 직사각형 67"/>
          <p:cNvSpPr/>
          <p:nvPr/>
        </p:nvSpPr>
        <p:spPr>
          <a:xfrm>
            <a:off x="2411760" y="4797152"/>
            <a:ext cx="1440160" cy="648072"/>
          </a:xfrm>
          <a:prstGeom prst="roundRect">
            <a:avLst/>
          </a:prstGeom>
          <a:solidFill>
            <a:srgbClr val="00206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/>
              <a:t> 7</a:t>
            </a:r>
            <a:r>
              <a:rPr lang="ko-KR" altLang="en-US" sz="2800" dirty="0" smtClean="0"/>
              <a:t>일 후</a:t>
            </a:r>
            <a:endParaRPr lang="ko-KR" altLang="en-US" sz="2800" dirty="0"/>
          </a:p>
        </p:txBody>
      </p:sp>
      <p:sp>
        <p:nvSpPr>
          <p:cNvPr id="49" name="구름 모양 설명선 48"/>
          <p:cNvSpPr/>
          <p:nvPr/>
        </p:nvSpPr>
        <p:spPr>
          <a:xfrm rot="817103">
            <a:off x="424560" y="3363208"/>
            <a:ext cx="2713604" cy="1793850"/>
          </a:xfrm>
          <a:prstGeom prst="cloudCallout">
            <a:avLst>
              <a:gd name="adj1" fmla="val 75177"/>
              <a:gd name="adj2" fmla="val 11520"/>
            </a:avLst>
          </a:prstGeom>
          <a:solidFill>
            <a:schemeClr val="bg1">
              <a:lumMod val="75000"/>
              <a:lumOff val="25000"/>
            </a:schemeClr>
          </a:solidFill>
          <a:ln w="31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홍수</a:t>
            </a:r>
            <a:r>
              <a:rPr lang="ko-KR" altLang="en-US" sz="3200" dirty="0" smtClean="0">
                <a:solidFill>
                  <a:schemeClr val="tx1">
                    <a:lumMod val="65000"/>
                  </a:schemeClr>
                </a:solidFill>
                <a:latin typeface="휴먼매직체" pitchFamily="18" charset="-127"/>
                <a:ea typeface="휴먼매직체" pitchFamily="18" charset="-127"/>
              </a:rPr>
              <a:t>예고</a:t>
            </a:r>
            <a:endParaRPr lang="en-US" altLang="ko-KR" sz="4000" dirty="0" smtClean="0">
              <a:solidFill>
                <a:schemeClr val="tx1">
                  <a:lumMod val="65000"/>
                </a:schemeClr>
              </a:solidFill>
              <a:latin typeface="휴먼매직체" pitchFamily="18" charset="-127"/>
              <a:ea typeface="휴먼매직체" pitchFamily="18" charset="-127"/>
            </a:endParaRPr>
          </a:p>
          <a:p>
            <a:pPr algn="ctr"/>
            <a:r>
              <a:rPr lang="ko-KR" altLang="en-US" sz="400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방주</a:t>
            </a:r>
            <a:r>
              <a:rPr lang="ko-KR" altLang="en-US" sz="3200" smtClean="0">
                <a:solidFill>
                  <a:schemeClr val="tx1">
                    <a:lumMod val="65000"/>
                  </a:schemeClr>
                </a:solidFill>
                <a:latin typeface="휴먼매직체" pitchFamily="18" charset="-127"/>
                <a:ea typeface="휴먼매직체" pitchFamily="18" charset="-127"/>
              </a:rPr>
              <a:t>승선</a:t>
            </a:r>
            <a:endParaRPr lang="ko-KR" altLang="en-US" sz="4000" dirty="0">
              <a:solidFill>
                <a:schemeClr val="tx1">
                  <a:lumMod val="65000"/>
                </a:schemeClr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3275856" y="5589240"/>
            <a:ext cx="2736304" cy="504056"/>
          </a:xfrm>
          <a:prstGeom prst="ellipse">
            <a:avLst/>
          </a:prstGeom>
          <a:solidFill>
            <a:srgbClr val="0070C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600</a:t>
            </a:r>
            <a:r>
              <a:rPr lang="ko-KR" altLang="en-US" sz="2000" dirty="0" smtClean="0"/>
              <a:t>세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월</a:t>
            </a:r>
            <a:r>
              <a:rPr lang="en-US" altLang="ko-KR" sz="2000" dirty="0" smtClean="0"/>
              <a:t>17</a:t>
            </a:r>
            <a:r>
              <a:rPr lang="ko-KR" altLang="en-US" sz="2000" dirty="0" smtClean="0"/>
              <a:t>일</a:t>
            </a:r>
            <a:endParaRPr lang="ko-KR" altLang="en-US" sz="2000" dirty="0"/>
          </a:p>
        </p:txBody>
      </p:sp>
      <p:sp>
        <p:nvSpPr>
          <p:cNvPr id="48" name="모서리가 둥근 직사각형 47"/>
          <p:cNvSpPr/>
          <p:nvPr/>
        </p:nvSpPr>
        <p:spPr>
          <a:xfrm>
            <a:off x="5436096" y="4797152"/>
            <a:ext cx="1512000" cy="648072"/>
          </a:xfrm>
          <a:prstGeom prst="roundRect">
            <a:avLst/>
          </a:prstGeom>
          <a:solidFill>
            <a:srgbClr val="00206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40</a:t>
            </a:r>
            <a:r>
              <a:rPr lang="ko-KR" altLang="en-US" sz="2800" dirty="0" smtClean="0"/>
              <a:t>일간   </a:t>
            </a:r>
            <a:endParaRPr lang="ko-KR" alt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547664" y="249289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</a:rPr>
              <a:t>12</a:t>
            </a:r>
            <a:r>
              <a:rPr lang="ko-KR" altLang="en-US" sz="2800" dirty="0" smtClean="0">
                <a:solidFill>
                  <a:srgbClr val="FFFF00"/>
                </a:solidFill>
              </a:rPr>
              <a:t>절</a:t>
            </a:r>
            <a:r>
              <a:rPr lang="en-US" altLang="ko-KR" sz="2800" dirty="0" smtClean="0"/>
              <a:t>) 40 </a:t>
            </a:r>
            <a:r>
              <a:rPr lang="ko-KR" altLang="en-US" sz="2800" dirty="0" smtClean="0"/>
              <a:t>주야를 비가 땅에 쏟아졌더라</a:t>
            </a:r>
            <a:endParaRPr lang="ko-KR" alt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1547664" y="155679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</a:rPr>
              <a:t>11</a:t>
            </a:r>
            <a:r>
              <a:rPr lang="ko-KR" altLang="en-US" sz="2800" dirty="0" smtClean="0">
                <a:solidFill>
                  <a:srgbClr val="FFFF00"/>
                </a:solidFill>
              </a:rPr>
              <a:t>절</a:t>
            </a:r>
            <a:r>
              <a:rPr lang="en-US" altLang="ko-KR" sz="2800" dirty="0" smtClean="0">
                <a:solidFill>
                  <a:srgbClr val="FFFF00"/>
                </a:solidFill>
              </a:rPr>
              <a:t>)</a:t>
            </a:r>
            <a:r>
              <a:rPr lang="en-US" altLang="ko-KR" sz="2800" dirty="0" smtClean="0"/>
              <a:t> </a:t>
            </a:r>
            <a:r>
              <a:rPr lang="ko-KR" altLang="en-US" sz="2800" dirty="0" err="1" smtClean="0"/>
              <a:t>노아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600</a:t>
            </a:r>
            <a:r>
              <a:rPr lang="ko-KR" altLang="en-US" sz="2800" dirty="0" smtClean="0"/>
              <a:t>세 되던 해 </a:t>
            </a:r>
            <a:r>
              <a:rPr lang="en-US" altLang="ko-KR" sz="2800" dirty="0" smtClean="0"/>
              <a:t>2</a:t>
            </a:r>
            <a:r>
              <a:rPr lang="ko-KR" altLang="en-US" sz="2800" dirty="0" smtClean="0"/>
              <a:t>월 곧 그 달 </a:t>
            </a:r>
            <a:endParaRPr lang="en-US" altLang="ko-KR" sz="2800" dirty="0" smtClean="0"/>
          </a:p>
          <a:p>
            <a:r>
              <a:rPr lang="en-US" altLang="ko-KR" sz="2800" dirty="0" smtClean="0"/>
              <a:t>        17</a:t>
            </a:r>
            <a:r>
              <a:rPr lang="ko-KR" altLang="en-US" sz="2800" dirty="0" smtClean="0"/>
              <a:t>일이라 </a:t>
            </a:r>
            <a:r>
              <a:rPr lang="ko-KR" altLang="ko-KR" sz="2800" dirty="0" smtClean="0"/>
              <a:t>·</a:t>
            </a:r>
            <a:r>
              <a:rPr lang="en-US" altLang="ko-KR" sz="2800" dirty="0" smtClean="0"/>
              <a:t>··</a:t>
            </a:r>
            <a:endParaRPr lang="ko-KR" alt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1547664" y="105273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</a:rPr>
              <a:t>7</a:t>
            </a:r>
            <a:r>
              <a:rPr lang="ko-KR" altLang="en-US" sz="2800" dirty="0" smtClean="0">
                <a:solidFill>
                  <a:srgbClr val="FFFF00"/>
                </a:solidFill>
              </a:rPr>
              <a:t>장</a:t>
            </a:r>
            <a:r>
              <a:rPr lang="en-US" altLang="ko-KR" sz="2800" dirty="0" smtClean="0">
                <a:solidFill>
                  <a:srgbClr val="FFFF00"/>
                </a:solidFill>
              </a:rPr>
              <a:t>10</a:t>
            </a:r>
            <a:r>
              <a:rPr lang="ko-KR" altLang="en-US" sz="2800" dirty="0" smtClean="0">
                <a:solidFill>
                  <a:srgbClr val="FFFF00"/>
                </a:solidFill>
              </a:rPr>
              <a:t>절</a:t>
            </a:r>
            <a:r>
              <a:rPr lang="en-US" altLang="ko-KR" sz="2800" dirty="0" smtClean="0">
                <a:solidFill>
                  <a:srgbClr val="FFFF00"/>
                </a:solidFill>
              </a:rPr>
              <a:t>) </a:t>
            </a:r>
            <a:r>
              <a:rPr lang="en-US" altLang="ko-KR" sz="2800" dirty="0" smtClean="0"/>
              <a:t>7</a:t>
            </a:r>
            <a:r>
              <a:rPr lang="ko-KR" altLang="en-US" sz="2800" dirty="0" smtClean="0"/>
              <a:t>일 후에 홍수가 땅에 덮히니</a:t>
            </a:r>
            <a:endParaRPr lang="ko-KR" altLang="en-US" sz="2800" dirty="0"/>
          </a:p>
        </p:txBody>
      </p:sp>
      <p:pic>
        <p:nvPicPr>
          <p:cNvPr id="99" name="천둥번개-비-44'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8532440" y="620688"/>
            <a:ext cx="244475" cy="244475"/>
          </a:xfrm>
          <a:prstGeom prst="rect">
            <a:avLst/>
          </a:prstGeom>
        </p:spPr>
      </p:pic>
      <p:sp>
        <p:nvSpPr>
          <p:cNvPr id="106" name="직사각형 105">
            <a:hlinkClick r:id="rId17" action="ppaction://hlinkpres?slideindex=3&amp;slidetitle=노아의 방주와 대홍수"/>
          </p:cNvPr>
          <p:cNvSpPr/>
          <p:nvPr/>
        </p:nvSpPr>
        <p:spPr>
          <a:xfrm>
            <a:off x="1259632" y="6577607"/>
            <a:ext cx="1745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400" smtClean="0">
                <a:solidFill>
                  <a:schemeClr val="accent2">
                    <a:lumMod val="50000"/>
                  </a:schemeClr>
                </a:solidFill>
              </a:rPr>
              <a:t>노아 방주와 대홍수</a:t>
            </a:r>
            <a:endParaRPr lang="ko-KR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53000"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6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2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2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6500"/>
                            </p:stCondLst>
                            <p:childTnLst>
                              <p:par>
                                <p:cTn id="2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0"/>
                            </p:stCondLst>
                            <p:childTnLst>
                              <p:par>
                                <p:cTn id="2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8500"/>
                            </p:stCondLst>
                            <p:childTnLst>
                              <p:par>
                                <p:cTn id="2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9500"/>
                            </p:stCondLst>
                            <p:childTnLst>
                              <p:par>
                                <p:cTn id="2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500"/>
                            </p:stCondLst>
                            <p:childTnLst>
                              <p:par>
                                <p:cTn id="2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1500"/>
                            </p:stCondLst>
                            <p:childTnLst>
                              <p:par>
                                <p:cTn id="2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2500"/>
                            </p:stCondLst>
                            <p:childTnLst>
                              <p:par>
                                <p:cTn id="2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43500"/>
                            </p:stCondLst>
                            <p:childTnLst>
                              <p:par>
                                <p:cTn id="2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500"/>
                            </p:stCondLst>
                            <p:childTnLst>
                              <p:par>
                                <p:cTn id="2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45500"/>
                            </p:stCondLst>
                            <p:childTnLst>
                              <p:par>
                                <p:cTn id="2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6500"/>
                            </p:stCondLst>
                            <p:childTnLst>
                              <p:par>
                                <p:cTn id="2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1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5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0500"/>
                            </p:stCondLst>
                            <p:childTnLst>
                              <p:par>
                                <p:cTn id="3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5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1000"/>
                            </p:stCondLst>
                            <p:childTnLst>
                              <p:par>
                                <p:cTn id="3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1500"/>
                            </p:stCondLst>
                            <p:childTnLst>
                              <p:par>
                                <p:cTn id="3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3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</p:childTnLst>
        </p:cTn>
      </p:par>
    </p:tnLst>
    <p:bldLst>
      <p:bldP spid="42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70" grpId="0"/>
      <p:bldP spid="71" grpId="0" animBg="1"/>
      <p:bldP spid="72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39" grpId="0" animBg="1"/>
      <p:bldP spid="68" grpId="0" animBg="1"/>
      <p:bldP spid="49" grpId="0" animBg="1"/>
      <p:bldP spid="44" grpId="0" animBg="1"/>
      <p:bldP spid="48" grpId="0" animBg="1"/>
      <p:bldP spid="43" grpId="0"/>
      <p:bldP spid="41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54560" cy="706090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방주의 구조</a:t>
            </a:r>
            <a:endParaRPr lang="ko-KR" altLang="en-US" sz="2400" dirty="0"/>
          </a:p>
        </p:txBody>
      </p:sp>
      <p:cxnSp>
        <p:nvCxnSpPr>
          <p:cNvPr id="68" name="직선 연결선 67"/>
          <p:cNvCxnSpPr/>
          <p:nvPr/>
        </p:nvCxnSpPr>
        <p:spPr>
          <a:xfrm>
            <a:off x="2915816" y="188640"/>
            <a:ext cx="331236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/>
          <p:nvPr/>
        </p:nvCxnSpPr>
        <p:spPr>
          <a:xfrm flipV="1">
            <a:off x="3635896" y="260648"/>
            <a:ext cx="345638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>
            <a:off x="3068216" y="413048"/>
            <a:ext cx="331236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>
            <a:off x="3059832" y="548680"/>
            <a:ext cx="331236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2555776" y="548680"/>
            <a:ext cx="4032448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그림 106" descr="0-노아-gif0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106" name="직사각형 10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539552" y="404664"/>
            <a:ext cx="8064896" cy="223224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971600" y="908720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6</a:t>
            </a:r>
            <a:r>
              <a:rPr lang="ko-KR" altLang="en-US" sz="2000" dirty="0" smtClean="0">
                <a:solidFill>
                  <a:srgbClr val="FFFF00"/>
                </a:solidFill>
              </a:rPr>
              <a:t>장</a:t>
            </a:r>
            <a:r>
              <a:rPr lang="en-US" altLang="ko-KR" sz="2000" dirty="0" smtClean="0">
                <a:solidFill>
                  <a:srgbClr val="FFFF00"/>
                </a:solidFill>
              </a:rPr>
              <a:t>15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spc="-150" dirty="0" smtClean="0">
                <a:solidFill>
                  <a:srgbClr val="FFFF00"/>
                </a:solidFill>
              </a:rPr>
              <a:t>)</a:t>
            </a:r>
            <a:r>
              <a:rPr lang="en-US" altLang="ko-KR" sz="2000" spc="-150" dirty="0" smtClean="0"/>
              <a:t> </a:t>
            </a:r>
            <a:r>
              <a:rPr lang="ko-KR" altLang="en-US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그 방주의 제도는 이러하니 장이 </a:t>
            </a:r>
            <a:r>
              <a:rPr lang="en-US" altLang="ko-KR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300</a:t>
            </a:r>
            <a:r>
              <a:rPr lang="ko-KR" altLang="en-US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2000" spc="-15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규빗</a:t>
            </a:r>
            <a:r>
              <a:rPr lang="en-US" altLang="ko-KR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ko-KR" altLang="en-US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광이 </a:t>
            </a:r>
            <a:r>
              <a:rPr lang="en-US" altLang="ko-KR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50</a:t>
            </a:r>
            <a:r>
              <a:rPr lang="ko-KR" altLang="en-US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2000" spc="-15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규빗</a:t>
            </a:r>
            <a:r>
              <a:rPr lang="en-US" altLang="ko-KR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ko-KR" altLang="en-US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고가 </a:t>
            </a:r>
            <a:r>
              <a:rPr lang="en-US" altLang="ko-KR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30</a:t>
            </a:r>
            <a:r>
              <a:rPr lang="ko-KR" altLang="en-US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2000" spc="-15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규빗이며</a:t>
            </a:r>
            <a:endParaRPr lang="en-US" altLang="ko-KR" sz="2000" spc="-15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altLang="ko-KR" sz="2000" dirty="0" smtClean="0">
                <a:solidFill>
                  <a:srgbClr val="FFFF00"/>
                </a:solidFill>
              </a:rPr>
              <a:t>16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dirty="0" smtClean="0">
                <a:solidFill>
                  <a:srgbClr val="FFFF00"/>
                </a:solidFill>
              </a:rPr>
              <a:t>)</a:t>
            </a:r>
            <a:r>
              <a:rPr lang="en-US" altLang="ko-KR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거기 창을 내되 위에서부터 한 </a:t>
            </a:r>
            <a:r>
              <a:rPr lang="ko-KR" altLang="en-US" sz="2000" spc="-15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규빗을</a:t>
            </a:r>
            <a:r>
              <a:rPr lang="ko-KR" altLang="en-US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내고 그 문은 옆으로 내고 상중하 </a:t>
            </a:r>
            <a:r>
              <a:rPr lang="en-US" altLang="ko-KR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ko-KR" altLang="en-US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층으로 할지니라</a:t>
            </a:r>
            <a:endParaRPr lang="ko-KR" altLang="en-US" sz="2400" spc="-15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1600" y="1124744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7</a:t>
            </a:r>
            <a:r>
              <a:rPr lang="ko-KR" altLang="en-US" sz="2000" dirty="0" smtClean="0">
                <a:solidFill>
                  <a:srgbClr val="FFFF00"/>
                </a:solidFill>
              </a:rPr>
              <a:t>장</a:t>
            </a:r>
            <a:r>
              <a:rPr lang="en-US" altLang="ko-KR" sz="2000" dirty="0" smtClean="0">
                <a:solidFill>
                  <a:srgbClr val="FFFF00"/>
                </a:solidFill>
              </a:rPr>
              <a:t>18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dirty="0" smtClean="0">
                <a:solidFill>
                  <a:srgbClr val="FFFF00"/>
                </a:solidFill>
              </a:rPr>
              <a:t>) </a:t>
            </a:r>
            <a:r>
              <a:rPr lang="ko-KR" altLang="en-US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물이 더 많아져 땅에 창일하매 방주가 물 위에 떠다녔으며</a:t>
            </a:r>
            <a:endParaRPr lang="en-US" altLang="ko-KR" sz="1200" spc="-15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altLang="ko-KR" sz="1200" spc="-15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altLang="ko-KR" sz="2000" dirty="0" smtClean="0">
                <a:solidFill>
                  <a:srgbClr val="FFFF00"/>
                </a:solidFill>
              </a:rPr>
              <a:t>20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dirty="0" smtClean="0">
                <a:solidFill>
                  <a:srgbClr val="FFFF00"/>
                </a:solidFill>
              </a:rPr>
              <a:t>)</a:t>
            </a:r>
            <a:r>
              <a:rPr lang="en-US" altLang="ko-KR" sz="2000" spc="-150" dirty="0" smtClean="0">
                <a:solidFill>
                  <a:srgbClr val="FFFF00"/>
                </a:solidFill>
              </a:rPr>
              <a:t> </a:t>
            </a:r>
            <a:r>
              <a:rPr lang="ko-KR" altLang="en-US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물이 불어서 </a:t>
            </a:r>
            <a:r>
              <a:rPr lang="en-US" altLang="ko-KR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15</a:t>
            </a:r>
            <a:r>
              <a:rPr lang="ko-KR" altLang="en-US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ko-KR" altLang="en-US" sz="2000" spc="-15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규빗이</a:t>
            </a:r>
            <a:r>
              <a:rPr lang="ko-KR" altLang="en-US" sz="2000" spc="-1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오르매 산들이 </a:t>
            </a:r>
            <a:r>
              <a:rPr lang="ko-KR" altLang="en-US" sz="2000" spc="-15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덮인지라</a:t>
            </a:r>
            <a:endParaRPr lang="ko-KR" altLang="en-US" sz="2000" spc="-15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71600" y="1124744"/>
            <a:ext cx="7272808" cy="9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 smtClean="0">
              <a:solidFill>
                <a:srgbClr val="FFFF00"/>
              </a:solidFill>
            </a:endParaRPr>
          </a:p>
          <a:p>
            <a:r>
              <a:rPr lang="en-US" altLang="ko-KR" sz="2000" dirty="0" smtClean="0">
                <a:solidFill>
                  <a:srgbClr val="FFFF00"/>
                </a:solidFill>
              </a:rPr>
              <a:t>24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dirty="0" smtClean="0">
                <a:solidFill>
                  <a:srgbClr val="FFFF00"/>
                </a:solidFill>
              </a:rPr>
              <a:t>) </a:t>
            </a:r>
            <a:r>
              <a:rPr lang="ko-KR" altLang="en-US" sz="2000" spc="-150" dirty="0" smtClean="0"/>
              <a:t>물이 </a:t>
            </a:r>
            <a:r>
              <a:rPr lang="en-US" altLang="ko-KR" sz="2000" spc="-150" dirty="0" smtClean="0"/>
              <a:t>150</a:t>
            </a:r>
            <a:r>
              <a:rPr lang="ko-KR" altLang="en-US" sz="2000" spc="-150" dirty="0" smtClean="0"/>
              <a:t>일을 땅에 창일 하였더라</a:t>
            </a:r>
            <a:endParaRPr lang="ko-KR" altLang="en-US" sz="2000" spc="-150" dirty="0"/>
          </a:p>
        </p:txBody>
      </p:sp>
      <p:grpSp>
        <p:nvGrpSpPr>
          <p:cNvPr id="77" name="그룹 76"/>
          <p:cNvGrpSpPr/>
          <p:nvPr/>
        </p:nvGrpSpPr>
        <p:grpSpPr>
          <a:xfrm>
            <a:off x="6228184" y="2996952"/>
            <a:ext cx="4176464" cy="2376264"/>
            <a:chOff x="2843808" y="476672"/>
            <a:chExt cx="5112567" cy="3458018"/>
          </a:xfrm>
        </p:grpSpPr>
        <p:grpSp>
          <p:nvGrpSpPr>
            <p:cNvPr id="72" name="그룹 71"/>
            <p:cNvGrpSpPr/>
            <p:nvPr/>
          </p:nvGrpSpPr>
          <p:grpSpPr>
            <a:xfrm>
              <a:off x="2843808" y="476672"/>
              <a:ext cx="5112567" cy="3168351"/>
              <a:chOff x="2843808" y="476673"/>
              <a:chExt cx="5112567" cy="3168351"/>
            </a:xfrm>
          </p:grpSpPr>
          <p:grpSp>
            <p:nvGrpSpPr>
              <p:cNvPr id="70" name="그룹 69"/>
              <p:cNvGrpSpPr/>
              <p:nvPr/>
            </p:nvGrpSpPr>
            <p:grpSpPr>
              <a:xfrm>
                <a:off x="3779912" y="476673"/>
                <a:ext cx="2736304" cy="2016224"/>
                <a:chOff x="3951817" y="3831167"/>
                <a:chExt cx="1346200" cy="2656325"/>
              </a:xfrm>
            </p:grpSpPr>
            <p:cxnSp>
              <p:nvCxnSpPr>
                <p:cNvPr id="69" name="직선 연결선 68"/>
                <p:cNvCxnSpPr/>
                <p:nvPr/>
              </p:nvCxnSpPr>
              <p:spPr>
                <a:xfrm flipV="1">
                  <a:off x="4427984" y="5445224"/>
                  <a:ext cx="864096" cy="432048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자유형 44"/>
                <p:cNvSpPr/>
                <p:nvPr/>
              </p:nvSpPr>
              <p:spPr>
                <a:xfrm>
                  <a:off x="3951817" y="3831167"/>
                  <a:ext cx="1346200" cy="2351616"/>
                </a:xfrm>
                <a:custGeom>
                  <a:avLst/>
                  <a:gdLst>
                    <a:gd name="connsiteX0" fmla="*/ 899583 w 1346200"/>
                    <a:gd name="connsiteY0" fmla="*/ 245533 h 2351616"/>
                    <a:gd name="connsiteX1" fmla="*/ 61383 w 1346200"/>
                    <a:gd name="connsiteY1" fmla="*/ 1540933 h 2351616"/>
                    <a:gd name="connsiteX2" fmla="*/ 531283 w 1346200"/>
                    <a:gd name="connsiteY2" fmla="*/ 2036233 h 2351616"/>
                    <a:gd name="connsiteX3" fmla="*/ 531283 w 1346200"/>
                    <a:gd name="connsiteY3" fmla="*/ 2023533 h 2351616"/>
                    <a:gd name="connsiteX4" fmla="*/ 1001183 w 1346200"/>
                    <a:gd name="connsiteY4" fmla="*/ 67733 h 2351616"/>
                    <a:gd name="connsiteX5" fmla="*/ 1242483 w 1346200"/>
                    <a:gd name="connsiteY5" fmla="*/ 1617133 h 2351616"/>
                    <a:gd name="connsiteX6" fmla="*/ 1229783 w 1346200"/>
                    <a:gd name="connsiteY6" fmla="*/ 1629833 h 2351616"/>
                    <a:gd name="connsiteX7" fmla="*/ 543983 w 1346200"/>
                    <a:gd name="connsiteY7" fmla="*/ 1363133 h 2351616"/>
                    <a:gd name="connsiteX8" fmla="*/ 543983 w 1346200"/>
                    <a:gd name="connsiteY8" fmla="*/ 2023533 h 2351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6200" h="2351616">
                      <a:moveTo>
                        <a:pt x="899583" y="245533"/>
                      </a:moveTo>
                      <a:cubicBezTo>
                        <a:pt x="511174" y="744008"/>
                        <a:pt x="122766" y="1242483"/>
                        <a:pt x="61383" y="1540933"/>
                      </a:cubicBezTo>
                      <a:cubicBezTo>
                        <a:pt x="0" y="1839383"/>
                        <a:pt x="452966" y="1955800"/>
                        <a:pt x="531283" y="2036233"/>
                      </a:cubicBezTo>
                      <a:cubicBezTo>
                        <a:pt x="609600" y="2116666"/>
                        <a:pt x="452966" y="2351616"/>
                        <a:pt x="531283" y="2023533"/>
                      </a:cubicBezTo>
                      <a:cubicBezTo>
                        <a:pt x="609600" y="1695450"/>
                        <a:pt x="882650" y="135466"/>
                        <a:pt x="1001183" y="67733"/>
                      </a:cubicBezTo>
                      <a:cubicBezTo>
                        <a:pt x="1119716" y="0"/>
                        <a:pt x="1204383" y="1356783"/>
                        <a:pt x="1242483" y="1617133"/>
                      </a:cubicBezTo>
                      <a:cubicBezTo>
                        <a:pt x="1280583" y="1877483"/>
                        <a:pt x="1346200" y="1672166"/>
                        <a:pt x="1229783" y="1629833"/>
                      </a:cubicBezTo>
                      <a:cubicBezTo>
                        <a:pt x="1113366" y="1587500"/>
                        <a:pt x="658283" y="1297516"/>
                        <a:pt x="543983" y="1363133"/>
                      </a:cubicBezTo>
                      <a:cubicBezTo>
                        <a:pt x="429683" y="1428750"/>
                        <a:pt x="486833" y="1726141"/>
                        <a:pt x="543983" y="2023533"/>
                      </a:cubicBezTo>
                    </a:path>
                  </a:pathLst>
                </a:custGeom>
                <a:blipFill dpi="0" rotWithShape="1">
                  <a:blip r:embed="rId5" cstate="print">
                    <a:alphaModFix amt="50000"/>
                  </a:blip>
                  <a:srcRect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62" name="직선 연결선 61"/>
                <p:cNvCxnSpPr/>
                <p:nvPr/>
              </p:nvCxnSpPr>
              <p:spPr>
                <a:xfrm flipH="1">
                  <a:off x="4860032" y="3933056"/>
                  <a:ext cx="92968" cy="2554436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그룹 81"/>
              <p:cNvGrpSpPr/>
              <p:nvPr/>
            </p:nvGrpSpPr>
            <p:grpSpPr>
              <a:xfrm>
                <a:off x="2843808" y="2060848"/>
                <a:ext cx="5112567" cy="1584176"/>
                <a:chOff x="0" y="908720"/>
                <a:chExt cx="7189573" cy="2448272"/>
              </a:xfrm>
            </p:grpSpPr>
            <p:grpSp>
              <p:nvGrpSpPr>
                <p:cNvPr id="67" name="그룹 66"/>
                <p:cNvGrpSpPr/>
                <p:nvPr/>
              </p:nvGrpSpPr>
              <p:grpSpPr>
                <a:xfrm>
                  <a:off x="899592" y="908720"/>
                  <a:ext cx="5004048" cy="1728192"/>
                  <a:chOff x="4139952" y="4437112"/>
                  <a:chExt cx="5004048" cy="1728192"/>
                </a:xfrm>
              </p:grpSpPr>
              <p:sp>
                <p:nvSpPr>
                  <p:cNvPr id="33" name="모서리가 둥근 직사각형 32"/>
                  <p:cNvSpPr/>
                  <p:nvPr/>
                </p:nvSpPr>
                <p:spPr>
                  <a:xfrm>
                    <a:off x="413995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6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486003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7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558011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8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6" name="모서리가 둥근 직사각형 35"/>
                  <p:cNvSpPr/>
                  <p:nvPr/>
                </p:nvSpPr>
                <p:spPr>
                  <a:xfrm>
                    <a:off x="630019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9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7" name="모서리가 둥근 직사각형 36"/>
                  <p:cNvSpPr/>
                  <p:nvPr/>
                </p:nvSpPr>
                <p:spPr>
                  <a:xfrm>
                    <a:off x="702027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10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모서리가 둥근 직사각형 37"/>
                  <p:cNvSpPr/>
                  <p:nvPr/>
                </p:nvSpPr>
                <p:spPr>
                  <a:xfrm>
                    <a:off x="522007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11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모서리가 둥근 직사각형 38"/>
                  <p:cNvSpPr/>
                  <p:nvPr/>
                </p:nvSpPr>
                <p:spPr>
                  <a:xfrm>
                    <a:off x="449999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12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모서리가 둥근 직사각형 39"/>
                  <p:cNvSpPr/>
                  <p:nvPr/>
                </p:nvSpPr>
                <p:spPr>
                  <a:xfrm>
                    <a:off x="594015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13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모서리가 둥근 직사각형 45"/>
                  <p:cNvSpPr/>
                  <p:nvPr/>
                </p:nvSpPr>
                <p:spPr>
                  <a:xfrm>
                    <a:off x="666023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14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7" name="모서리가 둥근 직사각형 46"/>
                  <p:cNvSpPr/>
                  <p:nvPr/>
                </p:nvSpPr>
                <p:spPr>
                  <a:xfrm>
                    <a:off x="6300192" y="4437112"/>
                    <a:ext cx="720080" cy="576064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8" name="모서리가 둥근 직사각형 47"/>
                  <p:cNvSpPr/>
                  <p:nvPr/>
                </p:nvSpPr>
                <p:spPr>
                  <a:xfrm>
                    <a:off x="5580112" y="4437112"/>
                    <a:ext cx="720080" cy="576064"/>
                  </a:xfrm>
                  <a:prstGeom prst="roundRect">
                    <a:avLst/>
                  </a:prstGeom>
                  <a:blipFill>
                    <a:blip r:embed="rId15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9" name="모서리가 둥근 직사각형 48"/>
                  <p:cNvSpPr/>
                  <p:nvPr/>
                </p:nvSpPr>
                <p:spPr>
                  <a:xfrm>
                    <a:off x="4860032" y="4437112"/>
                    <a:ext cx="720080" cy="576064"/>
                  </a:xfrm>
                  <a:prstGeom prst="roundRect">
                    <a:avLst/>
                  </a:prstGeom>
                  <a:blipFill>
                    <a:blip r:embed="rId16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0" name="모서리가 둥근 직사각형 49"/>
                  <p:cNvSpPr/>
                  <p:nvPr/>
                </p:nvSpPr>
                <p:spPr>
                  <a:xfrm>
                    <a:off x="8423920" y="5589240"/>
                    <a:ext cx="720080" cy="576064"/>
                  </a:xfrm>
                  <a:prstGeom prst="roundRect">
                    <a:avLst/>
                  </a:prstGeom>
                  <a:blipFill>
                    <a:blip r:embed="rId17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1" name="모서리가 둥근 직사각형 50"/>
                  <p:cNvSpPr/>
                  <p:nvPr/>
                </p:nvSpPr>
                <p:spPr>
                  <a:xfrm>
                    <a:off x="774035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18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8" name="모서리가 둥근 직사각형 57"/>
                  <p:cNvSpPr/>
                  <p:nvPr/>
                </p:nvSpPr>
                <p:spPr>
                  <a:xfrm>
                    <a:off x="810039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19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9" name="모서리가 둥근 직사각형 58"/>
                  <p:cNvSpPr/>
                  <p:nvPr/>
                </p:nvSpPr>
                <p:spPr>
                  <a:xfrm>
                    <a:off x="738031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20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0" name="모서리가 둥근 직사각형 59"/>
                  <p:cNvSpPr/>
                  <p:nvPr/>
                </p:nvSpPr>
                <p:spPr>
                  <a:xfrm>
                    <a:off x="7740352" y="4437112"/>
                    <a:ext cx="720080" cy="576064"/>
                  </a:xfrm>
                  <a:prstGeom prst="roundRect">
                    <a:avLst/>
                  </a:prstGeom>
                  <a:blipFill>
                    <a:blip r:embed="rId21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5" name="모서리가 둥근 직사각형 64"/>
                  <p:cNvSpPr/>
                  <p:nvPr/>
                </p:nvSpPr>
                <p:spPr>
                  <a:xfrm>
                    <a:off x="7020272" y="4437112"/>
                    <a:ext cx="720080" cy="576064"/>
                  </a:xfrm>
                  <a:prstGeom prst="roundRect">
                    <a:avLst/>
                  </a:prstGeom>
                  <a:blipFill>
                    <a:blip r:embed="rId22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81" name="자유형 80"/>
                <p:cNvSpPr/>
                <p:nvPr/>
              </p:nvSpPr>
              <p:spPr>
                <a:xfrm>
                  <a:off x="0" y="1988840"/>
                  <a:ext cx="7189573" cy="1368152"/>
                </a:xfrm>
                <a:custGeom>
                  <a:avLst/>
                  <a:gdLst>
                    <a:gd name="connsiteX0" fmla="*/ 1932517 w 8221134"/>
                    <a:gd name="connsiteY0" fmla="*/ 988483 h 2499783"/>
                    <a:gd name="connsiteX1" fmla="*/ 6250517 w 8221134"/>
                    <a:gd name="connsiteY1" fmla="*/ 1051983 h 2499783"/>
                    <a:gd name="connsiteX2" fmla="*/ 7444317 w 8221134"/>
                    <a:gd name="connsiteY2" fmla="*/ 594783 h 2499783"/>
                    <a:gd name="connsiteX3" fmla="*/ 7317317 w 8221134"/>
                    <a:gd name="connsiteY3" fmla="*/ 48683 h 2499783"/>
                    <a:gd name="connsiteX4" fmla="*/ 8104717 w 8221134"/>
                    <a:gd name="connsiteY4" fmla="*/ 302683 h 2499783"/>
                    <a:gd name="connsiteX5" fmla="*/ 8015817 w 8221134"/>
                    <a:gd name="connsiteY5" fmla="*/ 1026583 h 2499783"/>
                    <a:gd name="connsiteX6" fmla="*/ 7342717 w 8221134"/>
                    <a:gd name="connsiteY6" fmla="*/ 1344083 h 2499783"/>
                    <a:gd name="connsiteX7" fmla="*/ 7393517 w 8221134"/>
                    <a:gd name="connsiteY7" fmla="*/ 1788583 h 2499783"/>
                    <a:gd name="connsiteX8" fmla="*/ 7317317 w 8221134"/>
                    <a:gd name="connsiteY8" fmla="*/ 2245783 h 2499783"/>
                    <a:gd name="connsiteX9" fmla="*/ 6936317 w 8221134"/>
                    <a:gd name="connsiteY9" fmla="*/ 2499783 h 2499783"/>
                    <a:gd name="connsiteX10" fmla="*/ 1615017 w 8221134"/>
                    <a:gd name="connsiteY10" fmla="*/ 2398183 h 2499783"/>
                    <a:gd name="connsiteX11" fmla="*/ 967317 w 8221134"/>
                    <a:gd name="connsiteY11" fmla="*/ 2334683 h 2499783"/>
                    <a:gd name="connsiteX12" fmla="*/ 154517 w 8221134"/>
                    <a:gd name="connsiteY12" fmla="*/ 1496483 h 2499783"/>
                    <a:gd name="connsiteX13" fmla="*/ 103717 w 8221134"/>
                    <a:gd name="connsiteY13" fmla="*/ 505883 h 2499783"/>
                    <a:gd name="connsiteX14" fmla="*/ 776817 w 8221134"/>
                    <a:gd name="connsiteY14" fmla="*/ 950383 h 2499783"/>
                    <a:gd name="connsiteX15" fmla="*/ 1983317 w 8221134"/>
                    <a:gd name="connsiteY15" fmla="*/ 988483 h 249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221134" h="2499783">
                      <a:moveTo>
                        <a:pt x="1932517" y="988483"/>
                      </a:moveTo>
                      <a:cubicBezTo>
                        <a:pt x="3632200" y="1053041"/>
                        <a:pt x="5331884" y="1117600"/>
                        <a:pt x="6250517" y="1051983"/>
                      </a:cubicBezTo>
                      <a:cubicBezTo>
                        <a:pt x="7169150" y="986366"/>
                        <a:pt x="7266517" y="762000"/>
                        <a:pt x="7444317" y="594783"/>
                      </a:cubicBezTo>
                      <a:cubicBezTo>
                        <a:pt x="7622117" y="427566"/>
                        <a:pt x="7207250" y="97366"/>
                        <a:pt x="7317317" y="48683"/>
                      </a:cubicBezTo>
                      <a:cubicBezTo>
                        <a:pt x="7427384" y="0"/>
                        <a:pt x="7988300" y="139700"/>
                        <a:pt x="8104717" y="302683"/>
                      </a:cubicBezTo>
                      <a:cubicBezTo>
                        <a:pt x="8221134" y="465666"/>
                        <a:pt x="8142817" y="853016"/>
                        <a:pt x="8015817" y="1026583"/>
                      </a:cubicBezTo>
                      <a:cubicBezTo>
                        <a:pt x="7888817" y="1200150"/>
                        <a:pt x="7446434" y="1217083"/>
                        <a:pt x="7342717" y="1344083"/>
                      </a:cubicBezTo>
                      <a:cubicBezTo>
                        <a:pt x="7239000" y="1471083"/>
                        <a:pt x="7397750" y="1638300"/>
                        <a:pt x="7393517" y="1788583"/>
                      </a:cubicBezTo>
                      <a:cubicBezTo>
                        <a:pt x="7389284" y="1938866"/>
                        <a:pt x="7393517" y="2127250"/>
                        <a:pt x="7317317" y="2245783"/>
                      </a:cubicBezTo>
                      <a:cubicBezTo>
                        <a:pt x="7241117" y="2364316"/>
                        <a:pt x="6936317" y="2499783"/>
                        <a:pt x="6936317" y="2499783"/>
                      </a:cubicBezTo>
                      <a:lnTo>
                        <a:pt x="1615017" y="2398183"/>
                      </a:lnTo>
                      <a:cubicBezTo>
                        <a:pt x="620184" y="2370666"/>
                        <a:pt x="1210734" y="2484966"/>
                        <a:pt x="967317" y="2334683"/>
                      </a:cubicBezTo>
                      <a:cubicBezTo>
                        <a:pt x="723900" y="2184400"/>
                        <a:pt x="298450" y="1801283"/>
                        <a:pt x="154517" y="1496483"/>
                      </a:cubicBezTo>
                      <a:cubicBezTo>
                        <a:pt x="10584" y="1191683"/>
                        <a:pt x="0" y="596900"/>
                        <a:pt x="103717" y="505883"/>
                      </a:cubicBezTo>
                      <a:cubicBezTo>
                        <a:pt x="207434" y="414866"/>
                        <a:pt x="463550" y="869950"/>
                        <a:pt x="776817" y="950383"/>
                      </a:cubicBezTo>
                      <a:cubicBezTo>
                        <a:pt x="1090084" y="1030816"/>
                        <a:pt x="1536700" y="1009649"/>
                        <a:pt x="1983317" y="988483"/>
                      </a:cubicBezTo>
                    </a:path>
                  </a:pathLst>
                </a:custGeom>
                <a:blipFill>
                  <a:blip r:embed="rId23" cstate="print"/>
                  <a:stretch>
                    <a:fillRect/>
                  </a:stretch>
                </a:blipFill>
                <a:ln w="28575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6" name="그룹 75"/>
            <p:cNvGrpSpPr/>
            <p:nvPr/>
          </p:nvGrpSpPr>
          <p:grpSpPr>
            <a:xfrm>
              <a:off x="3666241" y="3574649"/>
              <a:ext cx="792088" cy="360041"/>
              <a:chOff x="3666241" y="3574649"/>
              <a:chExt cx="792088" cy="360041"/>
            </a:xfrm>
          </p:grpSpPr>
          <p:sp>
            <p:nvSpPr>
              <p:cNvPr id="73" name="설명선 1 72"/>
              <p:cNvSpPr/>
              <p:nvPr/>
            </p:nvSpPr>
            <p:spPr>
              <a:xfrm rot="7935811">
                <a:off x="3558229" y="3682661"/>
                <a:ext cx="360040" cy="144016"/>
              </a:xfrm>
              <a:prstGeom prst="borderCallout1">
                <a:avLst>
                  <a:gd name="adj1" fmla="val 44260"/>
                  <a:gd name="adj2" fmla="val -3827"/>
                  <a:gd name="adj3" fmla="val 21675"/>
                  <a:gd name="adj4" fmla="val -188817"/>
                </a:avLst>
              </a:prstGeom>
              <a:ln w="571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설명선 1 73"/>
              <p:cNvSpPr/>
              <p:nvPr/>
            </p:nvSpPr>
            <p:spPr>
              <a:xfrm rot="7935811">
                <a:off x="3846261" y="3682662"/>
                <a:ext cx="360040" cy="144016"/>
              </a:xfrm>
              <a:prstGeom prst="borderCallout1">
                <a:avLst>
                  <a:gd name="adj1" fmla="val 44260"/>
                  <a:gd name="adj2" fmla="val -3827"/>
                  <a:gd name="adj3" fmla="val 26751"/>
                  <a:gd name="adj4" fmla="val -183574"/>
                </a:avLst>
              </a:prstGeom>
              <a:ln w="571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설명선 1 74"/>
              <p:cNvSpPr/>
              <p:nvPr/>
            </p:nvSpPr>
            <p:spPr>
              <a:xfrm rot="7935811">
                <a:off x="4206301" y="3682662"/>
                <a:ext cx="360040" cy="144016"/>
              </a:xfrm>
              <a:prstGeom prst="borderCallout1">
                <a:avLst>
                  <a:gd name="adj1" fmla="val 44260"/>
                  <a:gd name="adj2" fmla="val -3827"/>
                  <a:gd name="adj3" fmla="val 30131"/>
                  <a:gd name="adj4" fmla="val -192539"/>
                </a:avLst>
              </a:prstGeom>
              <a:solidFill>
                <a:schemeClr val="accent2">
                  <a:lumMod val="75000"/>
                </a:schemeClr>
              </a:solidFill>
              <a:ln w="571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5" name="직사각형 104">
            <a:hlinkClick r:id="rId24" action="ppaction://hlinksldjump"/>
          </p:cNvPr>
          <p:cNvSpPr/>
          <p:nvPr/>
        </p:nvSpPr>
        <p:spPr>
          <a:xfrm>
            <a:off x="1403648" y="6488668"/>
            <a:ext cx="54373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목록</a:t>
            </a:r>
            <a:endParaRPr lang="ko-KR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45" name="그룹 144"/>
          <p:cNvGrpSpPr/>
          <p:nvPr/>
        </p:nvGrpSpPr>
        <p:grpSpPr>
          <a:xfrm>
            <a:off x="-4176463" y="3068960"/>
            <a:ext cx="4176463" cy="2377898"/>
            <a:chOff x="2843808" y="476672"/>
            <a:chExt cx="5112567" cy="3458018"/>
          </a:xfrm>
        </p:grpSpPr>
        <p:grpSp>
          <p:nvGrpSpPr>
            <p:cNvPr id="146" name="그룹 145"/>
            <p:cNvGrpSpPr/>
            <p:nvPr/>
          </p:nvGrpSpPr>
          <p:grpSpPr>
            <a:xfrm>
              <a:off x="2843808" y="476668"/>
              <a:ext cx="5112566" cy="3168354"/>
              <a:chOff x="2843808" y="476669"/>
              <a:chExt cx="5112566" cy="3168354"/>
            </a:xfrm>
          </p:grpSpPr>
          <p:grpSp>
            <p:nvGrpSpPr>
              <p:cNvPr id="151" name="그룹 150"/>
              <p:cNvGrpSpPr/>
              <p:nvPr/>
            </p:nvGrpSpPr>
            <p:grpSpPr>
              <a:xfrm>
                <a:off x="3779912" y="476669"/>
                <a:ext cx="2736304" cy="2016222"/>
                <a:chOff x="3951817" y="3831167"/>
                <a:chExt cx="1346200" cy="2656325"/>
              </a:xfrm>
            </p:grpSpPr>
            <p:cxnSp>
              <p:nvCxnSpPr>
                <p:cNvPr id="173" name="직선 연결선 172"/>
                <p:cNvCxnSpPr/>
                <p:nvPr/>
              </p:nvCxnSpPr>
              <p:spPr>
                <a:xfrm flipV="1">
                  <a:off x="4427984" y="5445224"/>
                  <a:ext cx="864096" cy="432048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자유형 173"/>
                <p:cNvSpPr/>
                <p:nvPr/>
              </p:nvSpPr>
              <p:spPr>
                <a:xfrm>
                  <a:off x="3951817" y="3831167"/>
                  <a:ext cx="1346200" cy="2351616"/>
                </a:xfrm>
                <a:custGeom>
                  <a:avLst/>
                  <a:gdLst>
                    <a:gd name="connsiteX0" fmla="*/ 899583 w 1346200"/>
                    <a:gd name="connsiteY0" fmla="*/ 245533 h 2351616"/>
                    <a:gd name="connsiteX1" fmla="*/ 61383 w 1346200"/>
                    <a:gd name="connsiteY1" fmla="*/ 1540933 h 2351616"/>
                    <a:gd name="connsiteX2" fmla="*/ 531283 w 1346200"/>
                    <a:gd name="connsiteY2" fmla="*/ 2036233 h 2351616"/>
                    <a:gd name="connsiteX3" fmla="*/ 531283 w 1346200"/>
                    <a:gd name="connsiteY3" fmla="*/ 2023533 h 2351616"/>
                    <a:gd name="connsiteX4" fmla="*/ 1001183 w 1346200"/>
                    <a:gd name="connsiteY4" fmla="*/ 67733 h 2351616"/>
                    <a:gd name="connsiteX5" fmla="*/ 1242483 w 1346200"/>
                    <a:gd name="connsiteY5" fmla="*/ 1617133 h 2351616"/>
                    <a:gd name="connsiteX6" fmla="*/ 1229783 w 1346200"/>
                    <a:gd name="connsiteY6" fmla="*/ 1629833 h 2351616"/>
                    <a:gd name="connsiteX7" fmla="*/ 543983 w 1346200"/>
                    <a:gd name="connsiteY7" fmla="*/ 1363133 h 2351616"/>
                    <a:gd name="connsiteX8" fmla="*/ 543983 w 1346200"/>
                    <a:gd name="connsiteY8" fmla="*/ 2023533 h 2351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6200" h="2351616">
                      <a:moveTo>
                        <a:pt x="899583" y="245533"/>
                      </a:moveTo>
                      <a:cubicBezTo>
                        <a:pt x="511174" y="744008"/>
                        <a:pt x="122766" y="1242483"/>
                        <a:pt x="61383" y="1540933"/>
                      </a:cubicBezTo>
                      <a:cubicBezTo>
                        <a:pt x="0" y="1839383"/>
                        <a:pt x="452966" y="1955800"/>
                        <a:pt x="531283" y="2036233"/>
                      </a:cubicBezTo>
                      <a:cubicBezTo>
                        <a:pt x="609600" y="2116666"/>
                        <a:pt x="452966" y="2351616"/>
                        <a:pt x="531283" y="2023533"/>
                      </a:cubicBezTo>
                      <a:cubicBezTo>
                        <a:pt x="609600" y="1695450"/>
                        <a:pt x="882650" y="135466"/>
                        <a:pt x="1001183" y="67733"/>
                      </a:cubicBezTo>
                      <a:cubicBezTo>
                        <a:pt x="1119716" y="0"/>
                        <a:pt x="1204383" y="1356783"/>
                        <a:pt x="1242483" y="1617133"/>
                      </a:cubicBezTo>
                      <a:cubicBezTo>
                        <a:pt x="1280583" y="1877483"/>
                        <a:pt x="1346200" y="1672166"/>
                        <a:pt x="1229783" y="1629833"/>
                      </a:cubicBezTo>
                      <a:cubicBezTo>
                        <a:pt x="1113366" y="1587500"/>
                        <a:pt x="658283" y="1297516"/>
                        <a:pt x="543983" y="1363133"/>
                      </a:cubicBezTo>
                      <a:cubicBezTo>
                        <a:pt x="429683" y="1428750"/>
                        <a:pt x="486833" y="1726141"/>
                        <a:pt x="543983" y="2023533"/>
                      </a:cubicBezTo>
                    </a:path>
                  </a:pathLst>
                </a:custGeom>
                <a:blipFill dpi="0" rotWithShape="1">
                  <a:blip r:embed="rId5" cstate="print">
                    <a:alphaModFix amt="50000"/>
                  </a:blip>
                  <a:srcRect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175" name="직선 연결선 174"/>
                <p:cNvCxnSpPr/>
                <p:nvPr/>
              </p:nvCxnSpPr>
              <p:spPr>
                <a:xfrm flipH="1">
                  <a:off x="4860032" y="3933056"/>
                  <a:ext cx="92968" cy="2554436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2" name="그룹 151"/>
              <p:cNvGrpSpPr/>
              <p:nvPr/>
            </p:nvGrpSpPr>
            <p:grpSpPr>
              <a:xfrm>
                <a:off x="2843808" y="2060847"/>
                <a:ext cx="5112566" cy="1584176"/>
                <a:chOff x="0" y="908720"/>
                <a:chExt cx="7189573" cy="2448272"/>
              </a:xfrm>
            </p:grpSpPr>
            <p:grpSp>
              <p:nvGrpSpPr>
                <p:cNvPr id="153" name="그룹 152"/>
                <p:cNvGrpSpPr/>
                <p:nvPr/>
              </p:nvGrpSpPr>
              <p:grpSpPr>
                <a:xfrm>
                  <a:off x="899592" y="908720"/>
                  <a:ext cx="5004048" cy="1728192"/>
                  <a:chOff x="4139952" y="4437112"/>
                  <a:chExt cx="5004048" cy="1728192"/>
                </a:xfrm>
              </p:grpSpPr>
              <p:sp>
                <p:nvSpPr>
                  <p:cNvPr id="155" name="모서리가 둥근 직사각형 154"/>
                  <p:cNvSpPr/>
                  <p:nvPr/>
                </p:nvSpPr>
                <p:spPr>
                  <a:xfrm>
                    <a:off x="413995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6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6" name="모서리가 둥근 직사각형 155"/>
                  <p:cNvSpPr/>
                  <p:nvPr/>
                </p:nvSpPr>
                <p:spPr>
                  <a:xfrm>
                    <a:off x="486003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7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7" name="모서리가 둥근 직사각형 156"/>
                  <p:cNvSpPr/>
                  <p:nvPr/>
                </p:nvSpPr>
                <p:spPr>
                  <a:xfrm>
                    <a:off x="558011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8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모서리가 둥근 직사각형 157"/>
                  <p:cNvSpPr/>
                  <p:nvPr/>
                </p:nvSpPr>
                <p:spPr>
                  <a:xfrm>
                    <a:off x="630019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9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9" name="모서리가 둥근 직사각형 158"/>
                  <p:cNvSpPr/>
                  <p:nvPr/>
                </p:nvSpPr>
                <p:spPr>
                  <a:xfrm>
                    <a:off x="702027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10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0" name="모서리가 둥근 직사각형 159"/>
                  <p:cNvSpPr/>
                  <p:nvPr/>
                </p:nvSpPr>
                <p:spPr>
                  <a:xfrm>
                    <a:off x="522007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11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1" name="모서리가 둥근 직사각형 160"/>
                  <p:cNvSpPr/>
                  <p:nvPr/>
                </p:nvSpPr>
                <p:spPr>
                  <a:xfrm>
                    <a:off x="449999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12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2" name="모서리가 둥근 직사각형 161"/>
                  <p:cNvSpPr/>
                  <p:nvPr/>
                </p:nvSpPr>
                <p:spPr>
                  <a:xfrm>
                    <a:off x="594015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13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3" name="모서리가 둥근 직사각형 162"/>
                  <p:cNvSpPr/>
                  <p:nvPr/>
                </p:nvSpPr>
                <p:spPr>
                  <a:xfrm>
                    <a:off x="666023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14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4" name="모서리가 둥근 직사각형 163"/>
                  <p:cNvSpPr/>
                  <p:nvPr/>
                </p:nvSpPr>
                <p:spPr>
                  <a:xfrm>
                    <a:off x="6300192" y="4437112"/>
                    <a:ext cx="720080" cy="576064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5" name="모서리가 둥근 직사각형 164"/>
                  <p:cNvSpPr/>
                  <p:nvPr/>
                </p:nvSpPr>
                <p:spPr>
                  <a:xfrm>
                    <a:off x="5580112" y="4437112"/>
                    <a:ext cx="720080" cy="576064"/>
                  </a:xfrm>
                  <a:prstGeom prst="roundRect">
                    <a:avLst/>
                  </a:prstGeom>
                  <a:blipFill>
                    <a:blip r:embed="rId15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6" name="모서리가 둥근 직사각형 165"/>
                  <p:cNvSpPr/>
                  <p:nvPr/>
                </p:nvSpPr>
                <p:spPr>
                  <a:xfrm>
                    <a:off x="4860032" y="4437112"/>
                    <a:ext cx="720080" cy="576064"/>
                  </a:xfrm>
                  <a:prstGeom prst="roundRect">
                    <a:avLst/>
                  </a:prstGeom>
                  <a:blipFill>
                    <a:blip r:embed="rId16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7" name="모서리가 둥근 직사각형 166"/>
                  <p:cNvSpPr/>
                  <p:nvPr/>
                </p:nvSpPr>
                <p:spPr>
                  <a:xfrm>
                    <a:off x="8423920" y="5589240"/>
                    <a:ext cx="720080" cy="576064"/>
                  </a:xfrm>
                  <a:prstGeom prst="roundRect">
                    <a:avLst/>
                  </a:prstGeom>
                  <a:blipFill>
                    <a:blip r:embed="rId17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8" name="모서리가 둥근 직사각형 167"/>
                  <p:cNvSpPr/>
                  <p:nvPr/>
                </p:nvSpPr>
                <p:spPr>
                  <a:xfrm>
                    <a:off x="774035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18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9" name="모서리가 둥근 직사각형 168"/>
                  <p:cNvSpPr/>
                  <p:nvPr/>
                </p:nvSpPr>
                <p:spPr>
                  <a:xfrm>
                    <a:off x="810039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19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0" name="모서리가 둥근 직사각형 169"/>
                  <p:cNvSpPr/>
                  <p:nvPr/>
                </p:nvSpPr>
                <p:spPr>
                  <a:xfrm>
                    <a:off x="738031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20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1" name="모서리가 둥근 직사각형 170"/>
                  <p:cNvSpPr/>
                  <p:nvPr/>
                </p:nvSpPr>
                <p:spPr>
                  <a:xfrm>
                    <a:off x="7740352" y="4437112"/>
                    <a:ext cx="720080" cy="576064"/>
                  </a:xfrm>
                  <a:prstGeom prst="roundRect">
                    <a:avLst/>
                  </a:prstGeom>
                  <a:blipFill>
                    <a:blip r:embed="rId21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2" name="모서리가 둥근 직사각형 171"/>
                  <p:cNvSpPr/>
                  <p:nvPr/>
                </p:nvSpPr>
                <p:spPr>
                  <a:xfrm>
                    <a:off x="7020272" y="4437112"/>
                    <a:ext cx="720080" cy="576064"/>
                  </a:xfrm>
                  <a:prstGeom prst="roundRect">
                    <a:avLst/>
                  </a:prstGeom>
                  <a:blipFill>
                    <a:blip r:embed="rId22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54" name="자유형 153"/>
                <p:cNvSpPr/>
                <p:nvPr/>
              </p:nvSpPr>
              <p:spPr>
                <a:xfrm>
                  <a:off x="0" y="1988840"/>
                  <a:ext cx="7189573" cy="1368152"/>
                </a:xfrm>
                <a:custGeom>
                  <a:avLst/>
                  <a:gdLst>
                    <a:gd name="connsiteX0" fmla="*/ 1932517 w 8221134"/>
                    <a:gd name="connsiteY0" fmla="*/ 988483 h 2499783"/>
                    <a:gd name="connsiteX1" fmla="*/ 6250517 w 8221134"/>
                    <a:gd name="connsiteY1" fmla="*/ 1051983 h 2499783"/>
                    <a:gd name="connsiteX2" fmla="*/ 7444317 w 8221134"/>
                    <a:gd name="connsiteY2" fmla="*/ 594783 h 2499783"/>
                    <a:gd name="connsiteX3" fmla="*/ 7317317 w 8221134"/>
                    <a:gd name="connsiteY3" fmla="*/ 48683 h 2499783"/>
                    <a:gd name="connsiteX4" fmla="*/ 8104717 w 8221134"/>
                    <a:gd name="connsiteY4" fmla="*/ 302683 h 2499783"/>
                    <a:gd name="connsiteX5" fmla="*/ 8015817 w 8221134"/>
                    <a:gd name="connsiteY5" fmla="*/ 1026583 h 2499783"/>
                    <a:gd name="connsiteX6" fmla="*/ 7342717 w 8221134"/>
                    <a:gd name="connsiteY6" fmla="*/ 1344083 h 2499783"/>
                    <a:gd name="connsiteX7" fmla="*/ 7393517 w 8221134"/>
                    <a:gd name="connsiteY7" fmla="*/ 1788583 h 2499783"/>
                    <a:gd name="connsiteX8" fmla="*/ 7317317 w 8221134"/>
                    <a:gd name="connsiteY8" fmla="*/ 2245783 h 2499783"/>
                    <a:gd name="connsiteX9" fmla="*/ 6936317 w 8221134"/>
                    <a:gd name="connsiteY9" fmla="*/ 2499783 h 2499783"/>
                    <a:gd name="connsiteX10" fmla="*/ 1615017 w 8221134"/>
                    <a:gd name="connsiteY10" fmla="*/ 2398183 h 2499783"/>
                    <a:gd name="connsiteX11" fmla="*/ 967317 w 8221134"/>
                    <a:gd name="connsiteY11" fmla="*/ 2334683 h 2499783"/>
                    <a:gd name="connsiteX12" fmla="*/ 154517 w 8221134"/>
                    <a:gd name="connsiteY12" fmla="*/ 1496483 h 2499783"/>
                    <a:gd name="connsiteX13" fmla="*/ 103717 w 8221134"/>
                    <a:gd name="connsiteY13" fmla="*/ 505883 h 2499783"/>
                    <a:gd name="connsiteX14" fmla="*/ 776817 w 8221134"/>
                    <a:gd name="connsiteY14" fmla="*/ 950383 h 2499783"/>
                    <a:gd name="connsiteX15" fmla="*/ 1983317 w 8221134"/>
                    <a:gd name="connsiteY15" fmla="*/ 988483 h 249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221134" h="2499783">
                      <a:moveTo>
                        <a:pt x="1932517" y="988483"/>
                      </a:moveTo>
                      <a:cubicBezTo>
                        <a:pt x="3632200" y="1053041"/>
                        <a:pt x="5331884" y="1117600"/>
                        <a:pt x="6250517" y="1051983"/>
                      </a:cubicBezTo>
                      <a:cubicBezTo>
                        <a:pt x="7169150" y="986366"/>
                        <a:pt x="7266517" y="762000"/>
                        <a:pt x="7444317" y="594783"/>
                      </a:cubicBezTo>
                      <a:cubicBezTo>
                        <a:pt x="7622117" y="427566"/>
                        <a:pt x="7207250" y="97366"/>
                        <a:pt x="7317317" y="48683"/>
                      </a:cubicBezTo>
                      <a:cubicBezTo>
                        <a:pt x="7427384" y="0"/>
                        <a:pt x="7988300" y="139700"/>
                        <a:pt x="8104717" y="302683"/>
                      </a:cubicBezTo>
                      <a:cubicBezTo>
                        <a:pt x="8221134" y="465666"/>
                        <a:pt x="8142817" y="853016"/>
                        <a:pt x="8015817" y="1026583"/>
                      </a:cubicBezTo>
                      <a:cubicBezTo>
                        <a:pt x="7888817" y="1200150"/>
                        <a:pt x="7446434" y="1217083"/>
                        <a:pt x="7342717" y="1344083"/>
                      </a:cubicBezTo>
                      <a:cubicBezTo>
                        <a:pt x="7239000" y="1471083"/>
                        <a:pt x="7397750" y="1638300"/>
                        <a:pt x="7393517" y="1788583"/>
                      </a:cubicBezTo>
                      <a:cubicBezTo>
                        <a:pt x="7389284" y="1938866"/>
                        <a:pt x="7393517" y="2127250"/>
                        <a:pt x="7317317" y="2245783"/>
                      </a:cubicBezTo>
                      <a:cubicBezTo>
                        <a:pt x="7241117" y="2364316"/>
                        <a:pt x="6936317" y="2499783"/>
                        <a:pt x="6936317" y="2499783"/>
                      </a:cubicBezTo>
                      <a:lnTo>
                        <a:pt x="1615017" y="2398183"/>
                      </a:lnTo>
                      <a:cubicBezTo>
                        <a:pt x="620184" y="2370666"/>
                        <a:pt x="1210734" y="2484966"/>
                        <a:pt x="967317" y="2334683"/>
                      </a:cubicBezTo>
                      <a:cubicBezTo>
                        <a:pt x="723900" y="2184400"/>
                        <a:pt x="298450" y="1801283"/>
                        <a:pt x="154517" y="1496483"/>
                      </a:cubicBezTo>
                      <a:cubicBezTo>
                        <a:pt x="10584" y="1191683"/>
                        <a:pt x="0" y="596900"/>
                        <a:pt x="103717" y="505883"/>
                      </a:cubicBezTo>
                      <a:cubicBezTo>
                        <a:pt x="207434" y="414866"/>
                        <a:pt x="463550" y="869950"/>
                        <a:pt x="776817" y="950383"/>
                      </a:cubicBezTo>
                      <a:cubicBezTo>
                        <a:pt x="1090084" y="1030816"/>
                        <a:pt x="1536700" y="1009649"/>
                        <a:pt x="1983317" y="988483"/>
                      </a:cubicBezTo>
                    </a:path>
                  </a:pathLst>
                </a:custGeom>
                <a:blipFill>
                  <a:blip r:embed="rId23" cstate="print"/>
                  <a:stretch>
                    <a:fillRect/>
                  </a:stretch>
                </a:blipFill>
                <a:ln w="28575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47" name="그룹 146"/>
            <p:cNvGrpSpPr/>
            <p:nvPr/>
          </p:nvGrpSpPr>
          <p:grpSpPr>
            <a:xfrm>
              <a:off x="3666241" y="3574649"/>
              <a:ext cx="792088" cy="360041"/>
              <a:chOff x="3666241" y="3574649"/>
              <a:chExt cx="792088" cy="360041"/>
            </a:xfrm>
          </p:grpSpPr>
          <p:sp>
            <p:nvSpPr>
              <p:cNvPr id="148" name="설명선 1 147"/>
              <p:cNvSpPr/>
              <p:nvPr/>
            </p:nvSpPr>
            <p:spPr>
              <a:xfrm rot="7935811">
                <a:off x="3558229" y="3682661"/>
                <a:ext cx="360040" cy="144016"/>
              </a:xfrm>
              <a:prstGeom prst="borderCallout1">
                <a:avLst>
                  <a:gd name="adj1" fmla="val 44260"/>
                  <a:gd name="adj2" fmla="val -3827"/>
                  <a:gd name="adj3" fmla="val 21675"/>
                  <a:gd name="adj4" fmla="val -188817"/>
                </a:avLst>
              </a:prstGeom>
              <a:ln w="571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9" name="설명선 1 148"/>
              <p:cNvSpPr/>
              <p:nvPr/>
            </p:nvSpPr>
            <p:spPr>
              <a:xfrm rot="7935811">
                <a:off x="3846261" y="3682662"/>
                <a:ext cx="360040" cy="144016"/>
              </a:xfrm>
              <a:prstGeom prst="borderCallout1">
                <a:avLst>
                  <a:gd name="adj1" fmla="val 44260"/>
                  <a:gd name="adj2" fmla="val -3827"/>
                  <a:gd name="adj3" fmla="val 26751"/>
                  <a:gd name="adj4" fmla="val -183574"/>
                </a:avLst>
              </a:prstGeom>
              <a:ln w="571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0" name="설명선 1 149"/>
              <p:cNvSpPr/>
              <p:nvPr/>
            </p:nvSpPr>
            <p:spPr>
              <a:xfrm rot="7935811">
                <a:off x="4206301" y="3682662"/>
                <a:ext cx="360040" cy="144016"/>
              </a:xfrm>
              <a:prstGeom prst="borderCallout1">
                <a:avLst>
                  <a:gd name="adj1" fmla="val 44260"/>
                  <a:gd name="adj2" fmla="val -3827"/>
                  <a:gd name="adj3" fmla="val 30131"/>
                  <a:gd name="adj4" fmla="val -192539"/>
                </a:avLst>
              </a:prstGeom>
              <a:solidFill>
                <a:schemeClr val="accent2">
                  <a:lumMod val="75000"/>
                </a:schemeClr>
              </a:solidFill>
              <a:ln w="571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76" name="그룹 175"/>
          <p:cNvGrpSpPr/>
          <p:nvPr/>
        </p:nvGrpSpPr>
        <p:grpSpPr>
          <a:xfrm>
            <a:off x="-3780928" y="3068960"/>
            <a:ext cx="3636000" cy="2412000"/>
            <a:chOff x="2843808" y="476672"/>
            <a:chExt cx="5112567" cy="3458018"/>
          </a:xfrm>
        </p:grpSpPr>
        <p:grpSp>
          <p:nvGrpSpPr>
            <p:cNvPr id="177" name="그룹 176"/>
            <p:cNvGrpSpPr/>
            <p:nvPr/>
          </p:nvGrpSpPr>
          <p:grpSpPr>
            <a:xfrm>
              <a:off x="2843808" y="476668"/>
              <a:ext cx="5112566" cy="3168354"/>
              <a:chOff x="2843808" y="476669"/>
              <a:chExt cx="5112566" cy="3168354"/>
            </a:xfrm>
          </p:grpSpPr>
          <p:grpSp>
            <p:nvGrpSpPr>
              <p:cNvPr id="182" name="그룹 181"/>
              <p:cNvGrpSpPr/>
              <p:nvPr/>
            </p:nvGrpSpPr>
            <p:grpSpPr>
              <a:xfrm>
                <a:off x="3779912" y="476669"/>
                <a:ext cx="2736304" cy="2016222"/>
                <a:chOff x="3951817" y="3831167"/>
                <a:chExt cx="1346200" cy="2656325"/>
              </a:xfrm>
            </p:grpSpPr>
            <p:cxnSp>
              <p:nvCxnSpPr>
                <p:cNvPr id="204" name="직선 연결선 203"/>
                <p:cNvCxnSpPr/>
                <p:nvPr/>
              </p:nvCxnSpPr>
              <p:spPr>
                <a:xfrm flipV="1">
                  <a:off x="4427984" y="5445224"/>
                  <a:ext cx="864096" cy="432048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자유형 204"/>
                <p:cNvSpPr/>
                <p:nvPr/>
              </p:nvSpPr>
              <p:spPr>
                <a:xfrm>
                  <a:off x="3951817" y="3831167"/>
                  <a:ext cx="1346200" cy="2351616"/>
                </a:xfrm>
                <a:custGeom>
                  <a:avLst/>
                  <a:gdLst>
                    <a:gd name="connsiteX0" fmla="*/ 899583 w 1346200"/>
                    <a:gd name="connsiteY0" fmla="*/ 245533 h 2351616"/>
                    <a:gd name="connsiteX1" fmla="*/ 61383 w 1346200"/>
                    <a:gd name="connsiteY1" fmla="*/ 1540933 h 2351616"/>
                    <a:gd name="connsiteX2" fmla="*/ 531283 w 1346200"/>
                    <a:gd name="connsiteY2" fmla="*/ 2036233 h 2351616"/>
                    <a:gd name="connsiteX3" fmla="*/ 531283 w 1346200"/>
                    <a:gd name="connsiteY3" fmla="*/ 2023533 h 2351616"/>
                    <a:gd name="connsiteX4" fmla="*/ 1001183 w 1346200"/>
                    <a:gd name="connsiteY4" fmla="*/ 67733 h 2351616"/>
                    <a:gd name="connsiteX5" fmla="*/ 1242483 w 1346200"/>
                    <a:gd name="connsiteY5" fmla="*/ 1617133 h 2351616"/>
                    <a:gd name="connsiteX6" fmla="*/ 1229783 w 1346200"/>
                    <a:gd name="connsiteY6" fmla="*/ 1629833 h 2351616"/>
                    <a:gd name="connsiteX7" fmla="*/ 543983 w 1346200"/>
                    <a:gd name="connsiteY7" fmla="*/ 1363133 h 2351616"/>
                    <a:gd name="connsiteX8" fmla="*/ 543983 w 1346200"/>
                    <a:gd name="connsiteY8" fmla="*/ 2023533 h 2351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6200" h="2351616">
                      <a:moveTo>
                        <a:pt x="899583" y="245533"/>
                      </a:moveTo>
                      <a:cubicBezTo>
                        <a:pt x="511174" y="744008"/>
                        <a:pt x="122766" y="1242483"/>
                        <a:pt x="61383" y="1540933"/>
                      </a:cubicBezTo>
                      <a:cubicBezTo>
                        <a:pt x="0" y="1839383"/>
                        <a:pt x="452966" y="1955800"/>
                        <a:pt x="531283" y="2036233"/>
                      </a:cubicBezTo>
                      <a:cubicBezTo>
                        <a:pt x="609600" y="2116666"/>
                        <a:pt x="452966" y="2351616"/>
                        <a:pt x="531283" y="2023533"/>
                      </a:cubicBezTo>
                      <a:cubicBezTo>
                        <a:pt x="609600" y="1695450"/>
                        <a:pt x="882650" y="135466"/>
                        <a:pt x="1001183" y="67733"/>
                      </a:cubicBezTo>
                      <a:cubicBezTo>
                        <a:pt x="1119716" y="0"/>
                        <a:pt x="1204383" y="1356783"/>
                        <a:pt x="1242483" y="1617133"/>
                      </a:cubicBezTo>
                      <a:cubicBezTo>
                        <a:pt x="1280583" y="1877483"/>
                        <a:pt x="1346200" y="1672166"/>
                        <a:pt x="1229783" y="1629833"/>
                      </a:cubicBezTo>
                      <a:cubicBezTo>
                        <a:pt x="1113366" y="1587500"/>
                        <a:pt x="658283" y="1297516"/>
                        <a:pt x="543983" y="1363133"/>
                      </a:cubicBezTo>
                      <a:cubicBezTo>
                        <a:pt x="429683" y="1428750"/>
                        <a:pt x="486833" y="1726141"/>
                        <a:pt x="543983" y="2023533"/>
                      </a:cubicBezTo>
                    </a:path>
                  </a:pathLst>
                </a:custGeom>
                <a:blipFill dpi="0" rotWithShape="1">
                  <a:blip r:embed="rId25" cstate="print">
                    <a:alphaModFix amt="50000"/>
                  </a:blip>
                  <a:srcRect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206" name="직선 연결선 205"/>
                <p:cNvCxnSpPr/>
                <p:nvPr/>
              </p:nvCxnSpPr>
              <p:spPr>
                <a:xfrm flipH="1">
                  <a:off x="4860032" y="3933056"/>
                  <a:ext cx="92968" cy="2554436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그룹 182"/>
              <p:cNvGrpSpPr/>
              <p:nvPr/>
            </p:nvGrpSpPr>
            <p:grpSpPr>
              <a:xfrm>
                <a:off x="2843808" y="2060847"/>
                <a:ext cx="5112566" cy="1584176"/>
                <a:chOff x="0" y="908720"/>
                <a:chExt cx="7189573" cy="2448272"/>
              </a:xfrm>
            </p:grpSpPr>
            <p:grpSp>
              <p:nvGrpSpPr>
                <p:cNvPr id="184" name="그룹 183"/>
                <p:cNvGrpSpPr/>
                <p:nvPr/>
              </p:nvGrpSpPr>
              <p:grpSpPr>
                <a:xfrm>
                  <a:off x="899592" y="908720"/>
                  <a:ext cx="5004048" cy="1728192"/>
                  <a:chOff x="4139952" y="4437112"/>
                  <a:chExt cx="5004048" cy="1728192"/>
                </a:xfrm>
              </p:grpSpPr>
              <p:sp>
                <p:nvSpPr>
                  <p:cNvPr id="195" name="모서리가 둥근 직사각형 194"/>
                  <p:cNvSpPr/>
                  <p:nvPr/>
                </p:nvSpPr>
                <p:spPr>
                  <a:xfrm>
                    <a:off x="6300192" y="4437112"/>
                    <a:ext cx="720080" cy="576064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6" name="모서리가 둥근 직사각형 185"/>
                  <p:cNvSpPr/>
                  <p:nvPr/>
                </p:nvSpPr>
                <p:spPr>
                  <a:xfrm>
                    <a:off x="413995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26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7" name="모서리가 둥근 직사각형 186"/>
                  <p:cNvSpPr/>
                  <p:nvPr/>
                </p:nvSpPr>
                <p:spPr>
                  <a:xfrm>
                    <a:off x="486003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27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8" name="모서리가 둥근 직사각형 187"/>
                  <p:cNvSpPr/>
                  <p:nvPr/>
                </p:nvSpPr>
                <p:spPr>
                  <a:xfrm>
                    <a:off x="558011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28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9" name="모서리가 둥근 직사각형 188"/>
                  <p:cNvSpPr/>
                  <p:nvPr/>
                </p:nvSpPr>
                <p:spPr>
                  <a:xfrm>
                    <a:off x="630019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29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0" name="모서리가 둥근 직사각형 189"/>
                  <p:cNvSpPr/>
                  <p:nvPr/>
                </p:nvSpPr>
                <p:spPr>
                  <a:xfrm>
                    <a:off x="702027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30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1" name="모서리가 둥근 직사각형 190"/>
                  <p:cNvSpPr/>
                  <p:nvPr/>
                </p:nvSpPr>
                <p:spPr>
                  <a:xfrm>
                    <a:off x="522007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31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2" name="모서리가 둥근 직사각형 191"/>
                  <p:cNvSpPr/>
                  <p:nvPr/>
                </p:nvSpPr>
                <p:spPr>
                  <a:xfrm>
                    <a:off x="449999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32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3" name="모서리가 둥근 직사각형 192"/>
                  <p:cNvSpPr/>
                  <p:nvPr/>
                </p:nvSpPr>
                <p:spPr>
                  <a:xfrm>
                    <a:off x="594015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33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4" name="모서리가 둥근 직사각형 193"/>
                  <p:cNvSpPr/>
                  <p:nvPr/>
                </p:nvSpPr>
                <p:spPr>
                  <a:xfrm>
                    <a:off x="666023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34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6" name="모서리가 둥근 직사각형 195"/>
                  <p:cNvSpPr/>
                  <p:nvPr/>
                </p:nvSpPr>
                <p:spPr>
                  <a:xfrm>
                    <a:off x="5580112" y="4437112"/>
                    <a:ext cx="720080" cy="576064"/>
                  </a:xfrm>
                  <a:prstGeom prst="roundRect">
                    <a:avLst/>
                  </a:prstGeom>
                  <a:blipFill>
                    <a:blip r:embed="rId35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7" name="모서리가 둥근 직사각형 196"/>
                  <p:cNvSpPr/>
                  <p:nvPr/>
                </p:nvSpPr>
                <p:spPr>
                  <a:xfrm>
                    <a:off x="4860032" y="4437112"/>
                    <a:ext cx="720080" cy="576064"/>
                  </a:xfrm>
                  <a:prstGeom prst="roundRect">
                    <a:avLst/>
                  </a:prstGeom>
                  <a:blipFill>
                    <a:blip r:embed="rId36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8" name="모서리가 둥근 직사각형 197"/>
                  <p:cNvSpPr/>
                  <p:nvPr/>
                </p:nvSpPr>
                <p:spPr>
                  <a:xfrm>
                    <a:off x="8423920" y="5589240"/>
                    <a:ext cx="720080" cy="576064"/>
                  </a:xfrm>
                  <a:prstGeom prst="roundRect">
                    <a:avLst/>
                  </a:prstGeom>
                  <a:blipFill>
                    <a:blip r:embed="rId37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9" name="모서리가 둥근 직사각형 198"/>
                  <p:cNvSpPr/>
                  <p:nvPr/>
                </p:nvSpPr>
                <p:spPr>
                  <a:xfrm>
                    <a:off x="774035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38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0" name="모서리가 둥근 직사각형 199"/>
                  <p:cNvSpPr/>
                  <p:nvPr/>
                </p:nvSpPr>
                <p:spPr>
                  <a:xfrm>
                    <a:off x="810039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39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1" name="모서리가 둥근 직사각형 200"/>
                  <p:cNvSpPr/>
                  <p:nvPr/>
                </p:nvSpPr>
                <p:spPr>
                  <a:xfrm>
                    <a:off x="738031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40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2" name="모서리가 둥근 직사각형 201"/>
                  <p:cNvSpPr/>
                  <p:nvPr/>
                </p:nvSpPr>
                <p:spPr>
                  <a:xfrm>
                    <a:off x="7740352" y="4437112"/>
                    <a:ext cx="720080" cy="576064"/>
                  </a:xfrm>
                  <a:prstGeom prst="roundRect">
                    <a:avLst/>
                  </a:prstGeom>
                  <a:blipFill>
                    <a:blip r:embed="rId41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3" name="모서리가 둥근 직사각형 202"/>
                  <p:cNvSpPr/>
                  <p:nvPr/>
                </p:nvSpPr>
                <p:spPr>
                  <a:xfrm>
                    <a:off x="7020272" y="4437112"/>
                    <a:ext cx="720080" cy="576064"/>
                  </a:xfrm>
                  <a:prstGeom prst="roundRect">
                    <a:avLst/>
                  </a:prstGeom>
                  <a:blipFill>
                    <a:blip r:embed="rId42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85" name="자유형 184"/>
                <p:cNvSpPr/>
                <p:nvPr/>
              </p:nvSpPr>
              <p:spPr>
                <a:xfrm>
                  <a:off x="0" y="1988840"/>
                  <a:ext cx="7189573" cy="1368152"/>
                </a:xfrm>
                <a:custGeom>
                  <a:avLst/>
                  <a:gdLst>
                    <a:gd name="connsiteX0" fmla="*/ 1932517 w 8221134"/>
                    <a:gd name="connsiteY0" fmla="*/ 988483 h 2499783"/>
                    <a:gd name="connsiteX1" fmla="*/ 6250517 w 8221134"/>
                    <a:gd name="connsiteY1" fmla="*/ 1051983 h 2499783"/>
                    <a:gd name="connsiteX2" fmla="*/ 7444317 w 8221134"/>
                    <a:gd name="connsiteY2" fmla="*/ 594783 h 2499783"/>
                    <a:gd name="connsiteX3" fmla="*/ 7317317 w 8221134"/>
                    <a:gd name="connsiteY3" fmla="*/ 48683 h 2499783"/>
                    <a:gd name="connsiteX4" fmla="*/ 8104717 w 8221134"/>
                    <a:gd name="connsiteY4" fmla="*/ 302683 h 2499783"/>
                    <a:gd name="connsiteX5" fmla="*/ 8015817 w 8221134"/>
                    <a:gd name="connsiteY5" fmla="*/ 1026583 h 2499783"/>
                    <a:gd name="connsiteX6" fmla="*/ 7342717 w 8221134"/>
                    <a:gd name="connsiteY6" fmla="*/ 1344083 h 2499783"/>
                    <a:gd name="connsiteX7" fmla="*/ 7393517 w 8221134"/>
                    <a:gd name="connsiteY7" fmla="*/ 1788583 h 2499783"/>
                    <a:gd name="connsiteX8" fmla="*/ 7317317 w 8221134"/>
                    <a:gd name="connsiteY8" fmla="*/ 2245783 h 2499783"/>
                    <a:gd name="connsiteX9" fmla="*/ 6936317 w 8221134"/>
                    <a:gd name="connsiteY9" fmla="*/ 2499783 h 2499783"/>
                    <a:gd name="connsiteX10" fmla="*/ 1615017 w 8221134"/>
                    <a:gd name="connsiteY10" fmla="*/ 2398183 h 2499783"/>
                    <a:gd name="connsiteX11" fmla="*/ 967317 w 8221134"/>
                    <a:gd name="connsiteY11" fmla="*/ 2334683 h 2499783"/>
                    <a:gd name="connsiteX12" fmla="*/ 154517 w 8221134"/>
                    <a:gd name="connsiteY12" fmla="*/ 1496483 h 2499783"/>
                    <a:gd name="connsiteX13" fmla="*/ 103717 w 8221134"/>
                    <a:gd name="connsiteY13" fmla="*/ 505883 h 2499783"/>
                    <a:gd name="connsiteX14" fmla="*/ 776817 w 8221134"/>
                    <a:gd name="connsiteY14" fmla="*/ 950383 h 2499783"/>
                    <a:gd name="connsiteX15" fmla="*/ 1983317 w 8221134"/>
                    <a:gd name="connsiteY15" fmla="*/ 988483 h 249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221134" h="2499783">
                      <a:moveTo>
                        <a:pt x="1932517" y="988483"/>
                      </a:moveTo>
                      <a:cubicBezTo>
                        <a:pt x="3632200" y="1053041"/>
                        <a:pt x="5331884" y="1117600"/>
                        <a:pt x="6250517" y="1051983"/>
                      </a:cubicBezTo>
                      <a:cubicBezTo>
                        <a:pt x="7169150" y="986366"/>
                        <a:pt x="7266517" y="762000"/>
                        <a:pt x="7444317" y="594783"/>
                      </a:cubicBezTo>
                      <a:cubicBezTo>
                        <a:pt x="7622117" y="427566"/>
                        <a:pt x="7207250" y="97366"/>
                        <a:pt x="7317317" y="48683"/>
                      </a:cubicBezTo>
                      <a:cubicBezTo>
                        <a:pt x="7427384" y="0"/>
                        <a:pt x="7988300" y="139700"/>
                        <a:pt x="8104717" y="302683"/>
                      </a:cubicBezTo>
                      <a:cubicBezTo>
                        <a:pt x="8221134" y="465666"/>
                        <a:pt x="8142817" y="853016"/>
                        <a:pt x="8015817" y="1026583"/>
                      </a:cubicBezTo>
                      <a:cubicBezTo>
                        <a:pt x="7888817" y="1200150"/>
                        <a:pt x="7446434" y="1217083"/>
                        <a:pt x="7342717" y="1344083"/>
                      </a:cubicBezTo>
                      <a:cubicBezTo>
                        <a:pt x="7239000" y="1471083"/>
                        <a:pt x="7397750" y="1638300"/>
                        <a:pt x="7393517" y="1788583"/>
                      </a:cubicBezTo>
                      <a:cubicBezTo>
                        <a:pt x="7389284" y="1938866"/>
                        <a:pt x="7393517" y="2127250"/>
                        <a:pt x="7317317" y="2245783"/>
                      </a:cubicBezTo>
                      <a:cubicBezTo>
                        <a:pt x="7241117" y="2364316"/>
                        <a:pt x="6936317" y="2499783"/>
                        <a:pt x="6936317" y="2499783"/>
                      </a:cubicBezTo>
                      <a:lnTo>
                        <a:pt x="1615017" y="2398183"/>
                      </a:lnTo>
                      <a:cubicBezTo>
                        <a:pt x="620184" y="2370666"/>
                        <a:pt x="1210734" y="2484966"/>
                        <a:pt x="967317" y="2334683"/>
                      </a:cubicBezTo>
                      <a:cubicBezTo>
                        <a:pt x="723900" y="2184400"/>
                        <a:pt x="298450" y="1801283"/>
                        <a:pt x="154517" y="1496483"/>
                      </a:cubicBezTo>
                      <a:cubicBezTo>
                        <a:pt x="10584" y="1191683"/>
                        <a:pt x="0" y="596900"/>
                        <a:pt x="103717" y="505883"/>
                      </a:cubicBezTo>
                      <a:cubicBezTo>
                        <a:pt x="207434" y="414866"/>
                        <a:pt x="463550" y="869950"/>
                        <a:pt x="776817" y="950383"/>
                      </a:cubicBezTo>
                      <a:cubicBezTo>
                        <a:pt x="1090084" y="1030816"/>
                        <a:pt x="1536700" y="1009649"/>
                        <a:pt x="1983317" y="988483"/>
                      </a:cubicBezTo>
                    </a:path>
                  </a:pathLst>
                </a:custGeom>
                <a:blipFill>
                  <a:blip r:embed="rId23" cstate="print"/>
                  <a:stretch>
                    <a:fillRect/>
                  </a:stretch>
                </a:blipFill>
                <a:ln w="28575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78" name="그룹 177"/>
            <p:cNvGrpSpPr/>
            <p:nvPr/>
          </p:nvGrpSpPr>
          <p:grpSpPr>
            <a:xfrm>
              <a:off x="3666241" y="3574649"/>
              <a:ext cx="792088" cy="360041"/>
              <a:chOff x="3666241" y="3574649"/>
              <a:chExt cx="792088" cy="360041"/>
            </a:xfrm>
          </p:grpSpPr>
          <p:sp>
            <p:nvSpPr>
              <p:cNvPr id="179" name="설명선 1 178"/>
              <p:cNvSpPr/>
              <p:nvPr/>
            </p:nvSpPr>
            <p:spPr>
              <a:xfrm rot="7935811">
                <a:off x="3558229" y="3682661"/>
                <a:ext cx="360040" cy="144016"/>
              </a:xfrm>
              <a:prstGeom prst="borderCallout1">
                <a:avLst>
                  <a:gd name="adj1" fmla="val 44260"/>
                  <a:gd name="adj2" fmla="val -3827"/>
                  <a:gd name="adj3" fmla="val 21675"/>
                  <a:gd name="adj4" fmla="val -188817"/>
                </a:avLst>
              </a:prstGeom>
              <a:ln w="571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0" name="설명선 1 179"/>
              <p:cNvSpPr/>
              <p:nvPr/>
            </p:nvSpPr>
            <p:spPr>
              <a:xfrm rot="7935811">
                <a:off x="3846261" y="3682662"/>
                <a:ext cx="360040" cy="144016"/>
              </a:xfrm>
              <a:prstGeom prst="borderCallout1">
                <a:avLst>
                  <a:gd name="adj1" fmla="val 44260"/>
                  <a:gd name="adj2" fmla="val -3827"/>
                  <a:gd name="adj3" fmla="val 26751"/>
                  <a:gd name="adj4" fmla="val -183574"/>
                </a:avLst>
              </a:prstGeom>
              <a:ln w="571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1" name="설명선 1 180"/>
              <p:cNvSpPr/>
              <p:nvPr/>
            </p:nvSpPr>
            <p:spPr>
              <a:xfrm rot="7935811">
                <a:off x="4206301" y="3682662"/>
                <a:ext cx="360040" cy="144016"/>
              </a:xfrm>
              <a:prstGeom prst="borderCallout1">
                <a:avLst>
                  <a:gd name="adj1" fmla="val 44260"/>
                  <a:gd name="adj2" fmla="val -3827"/>
                  <a:gd name="adj3" fmla="val 30131"/>
                  <a:gd name="adj4" fmla="val -192539"/>
                </a:avLst>
              </a:prstGeom>
              <a:solidFill>
                <a:schemeClr val="accent2">
                  <a:lumMod val="75000"/>
                </a:schemeClr>
              </a:solidFill>
              <a:ln w="571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10" name="TextBox 109"/>
          <p:cNvSpPr txBox="1"/>
          <p:nvPr/>
        </p:nvSpPr>
        <p:spPr>
          <a:xfrm>
            <a:off x="1157764" y="476672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1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규빗</a:t>
            </a:r>
            <a:r>
              <a:rPr lang="ko-KR" altLang="en-US" sz="1400" dirty="0" smtClean="0">
                <a:solidFill>
                  <a:srgbClr val="FF0000"/>
                </a:solidFill>
              </a:rPr>
              <a:t>≒</a:t>
            </a:r>
            <a:r>
              <a:rPr lang="en-US" altLang="ko-KR" sz="1400" dirty="0" smtClean="0">
                <a:solidFill>
                  <a:srgbClr val="FF0000"/>
                </a:solidFill>
              </a:rPr>
              <a:t>0.45m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555776" y="476672"/>
            <a:ext cx="4512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00B0F0"/>
                </a:solidFill>
              </a:rPr>
              <a:t>방주 </a:t>
            </a:r>
            <a:r>
              <a:rPr lang="en-US" altLang="ko-KR" sz="1400" dirty="0" smtClean="0">
                <a:solidFill>
                  <a:srgbClr val="00B0F0"/>
                </a:solidFill>
              </a:rPr>
              <a:t>: </a:t>
            </a:r>
            <a:r>
              <a:rPr lang="ko-KR" altLang="en-US" sz="1400" dirty="0" smtClean="0">
                <a:solidFill>
                  <a:srgbClr val="00B0F0"/>
                </a:solidFill>
              </a:rPr>
              <a:t>재질 잣나무</a:t>
            </a:r>
            <a:r>
              <a:rPr lang="en-US" altLang="ko-KR" sz="1400" dirty="0" smtClean="0">
                <a:solidFill>
                  <a:srgbClr val="00B0F0"/>
                </a:solidFill>
              </a:rPr>
              <a:t>,</a:t>
            </a:r>
            <a:r>
              <a:rPr lang="ko-KR" altLang="en-US" sz="1400" dirty="0" smtClean="0">
                <a:solidFill>
                  <a:srgbClr val="00B0F0"/>
                </a:solidFill>
              </a:rPr>
              <a:t> 길이 </a:t>
            </a:r>
            <a:r>
              <a:rPr lang="en-US" altLang="ko-KR" sz="1400" dirty="0" smtClean="0">
                <a:solidFill>
                  <a:srgbClr val="00B0F0"/>
                </a:solidFill>
              </a:rPr>
              <a:t>135m, </a:t>
            </a:r>
            <a:r>
              <a:rPr lang="ko-KR" altLang="en-US" sz="1400" dirty="0" smtClean="0">
                <a:solidFill>
                  <a:srgbClr val="00B0F0"/>
                </a:solidFill>
              </a:rPr>
              <a:t>폭</a:t>
            </a:r>
            <a:r>
              <a:rPr lang="en-US" altLang="ko-KR" sz="1400" dirty="0" smtClean="0">
                <a:solidFill>
                  <a:srgbClr val="00B0F0"/>
                </a:solidFill>
              </a:rPr>
              <a:t> 22.5m, </a:t>
            </a:r>
            <a:r>
              <a:rPr lang="ko-KR" altLang="en-US" sz="1400" dirty="0" smtClean="0">
                <a:solidFill>
                  <a:srgbClr val="00B0F0"/>
                </a:solidFill>
              </a:rPr>
              <a:t>높이 </a:t>
            </a:r>
            <a:r>
              <a:rPr lang="en-US" altLang="ko-KR" sz="1400" dirty="0" smtClean="0">
                <a:solidFill>
                  <a:srgbClr val="00B0F0"/>
                </a:solidFill>
              </a:rPr>
              <a:t>13.5m</a:t>
            </a:r>
            <a:endParaRPr lang="ko-KR" altLang="en-US" sz="1400" dirty="0">
              <a:solidFill>
                <a:srgbClr val="00B0F0"/>
              </a:solidFill>
            </a:endParaRPr>
          </a:p>
        </p:txBody>
      </p:sp>
      <p:sp>
        <p:nvSpPr>
          <p:cNvPr id="112" name="직사각형 111">
            <a:hlinkClick r:id="rId43" action="ppaction://hlinkpres?slideindex=3&amp;slidetitle=노아의 방주와 대홍수"/>
          </p:cNvPr>
          <p:cNvSpPr/>
          <p:nvPr/>
        </p:nvSpPr>
        <p:spPr>
          <a:xfrm>
            <a:off x="1259632" y="6577607"/>
            <a:ext cx="1745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400" smtClean="0">
                <a:solidFill>
                  <a:schemeClr val="accent2">
                    <a:lumMod val="50000"/>
                  </a:schemeClr>
                </a:solidFill>
              </a:rPr>
              <a:t>노아 방주와 대홍수</a:t>
            </a:r>
            <a:endParaRPr lang="ko-KR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0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186 C 0.13906 -0.08032 0.28195 -0.16273 0.37952 -0.15902 C 0.47708 -0.15532 0.5217 0.01644 0.58038 0.02408 C 0.63924 0.03172 0.68455 -0.11111 0.73247 -0.11273 C 0.78038 -0.11435 0.82361 -0.03703 0.86823 0.01482 C 0.91268 0.06667 0.96163 0.21528 1.00035 0.19792 C 1.03906 0.18033 1.05 -0.0574 1.09983 -0.09051 C 1.14965 -0.12384 1.26441 -0.01689 1.29896 -0.00185 " pathEditMode="relative" rAng="0" ptsTypes="aaaaaaaA">
                                      <p:cBhvr>
                                        <p:cTn id="33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1669E-6 C 0.09653 -0.02819 0.19306 -0.05454 0.26285 -0.04483 C 0.33264 -0.03374 0.37101 0.06148 0.41858 0.06679 C 0.46615 0.07211 0.50469 -0.03258 0.54879 -0.01294 C 0.59288 0.00601 0.64965 0.18142 0.68351 0.18281 C 0.71771 0.18489 0.73559 0.08967 0.75347 -0.00393 " pathEditMode="relative" rAng="0" ptsTypes="aaaaaA">
                                      <p:cBhvr>
                                        <p:cTn id="4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" y="6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347 -0.00393 C 0.7809 -0.03194 0.8085 -0.05972 0.83211 -0.05625 C 0.85572 -0.05278 0.87152 0.01181 0.89513 0.01713 C 0.91874 0.02246 0.95173 -0.03356 0.97395 -0.02477 C 0.99617 -0.01597 1.03558 0.05394 1.02899 0.06968 C 1.02239 0.08542 0.95815 0.08357 0.93454 0.06968 C 0.91093 0.05579 0.90572 -0.01435 0.88732 -0.01435 C 0.86892 -0.01435 0.85052 0.07315 0.8243 0.06968 C 0.79808 0.06621 0.7585 -0.03379 0.72968 -0.03541 C 0.70086 -0.03703 0.67465 0.05741 0.65104 0.05926 C 0.62742 0.06111 0.60902 -0.02477 0.58802 -0.02477 C 0.56701 -0.02477 0.54999 0.05926 0.52499 0.05926 C 0.49999 0.05926 0.45277 -0.02639 0.43836 -0.02477 C 0.42395 -0.02315 0.42656 0.06621 0.43836 0.06968 C 0.45017 0.07315 0.4842 -0.00231 0.5092 -0.00393 C 0.5342 -0.00555 0.5618 0.06088 0.58802 0.05926 C 0.61423 0.05764 0.64062 -0.01435 0.66683 -0.01435 C 0.69305 -0.01435 0.71927 0.05394 0.74548 0.05926 C 0.7717 0.06459 0.80069 0.01551 0.8243 0.01713 C 0.84791 0.01875 0.8677 0.06806 0.88732 0.06968 C 0.90694 0.0713 0.91736 0.03982 0.94236 0.02755 C 0.96736 0.01528 1.00937 -0.01273 1.03697 -0.00393 C 1.06458 0.00486 1.08819 0.07662 1.10781 0.0801 C 1.12742 0.08357 1.13802 0.01366 1.15503 0.01713 C 1.17204 0.0206 1.19305 0.09954 1.21006 0.10116 C 1.22708 0.10278 1.24045 0.02917 1.25746 0.02755 C 1.27447 0.02593 1.30329 0.08033 1.31249 0.09074 " pathEditMode="relative" ptsTypes="aaaaaaaaaaaaaaaaaaaaaaaaaaA">
                                      <p:cBhvr>
                                        <p:cTn id="51" dur="5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500"/>
                            </p:stCondLst>
                            <p:childTnLst>
                              <p:par>
                                <p:cTn id="5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9" grpId="1" animBg="1"/>
      <p:bldP spid="42" grpId="0"/>
      <p:bldP spid="42" grpId="1"/>
      <p:bldP spid="61" grpId="0"/>
      <p:bldP spid="61" grpId="1"/>
      <p:bldP spid="63" grpId="0"/>
      <p:bldP spid="6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직선 연결선 107"/>
          <p:cNvCxnSpPr/>
          <p:nvPr/>
        </p:nvCxnSpPr>
        <p:spPr>
          <a:xfrm>
            <a:off x="683568" y="3068960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3491880" y="260648"/>
            <a:ext cx="3024336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3347864" y="332656"/>
            <a:ext cx="32403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2555776" y="548680"/>
            <a:ext cx="4032448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/>
          <p:nvPr/>
        </p:nvCxnSpPr>
        <p:spPr>
          <a:xfrm flipV="1">
            <a:off x="5508104" y="404664"/>
            <a:ext cx="1728192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>
            <a:off x="4788024" y="188640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>
            <a:off x="4860032" y="332656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 flipV="1">
            <a:off x="5660504" y="557064"/>
            <a:ext cx="1728192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그림 106" descr="0-캡쳐 019-1-1-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9206323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706090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방주의 안착</a:t>
            </a:r>
            <a:endParaRPr lang="ko-KR" altLang="en-US" sz="2400" dirty="0"/>
          </a:p>
        </p:txBody>
      </p:sp>
      <p:sp>
        <p:nvSpPr>
          <p:cNvPr id="71" name="모서리가 둥근 직사각형 70"/>
          <p:cNvSpPr/>
          <p:nvPr/>
        </p:nvSpPr>
        <p:spPr>
          <a:xfrm>
            <a:off x="142844" y="214290"/>
            <a:ext cx="8820000" cy="65160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0" y="-24"/>
            <a:ext cx="9144000" cy="206084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자유형 51"/>
          <p:cNvSpPr/>
          <p:nvPr/>
        </p:nvSpPr>
        <p:spPr>
          <a:xfrm>
            <a:off x="-10633" y="3476847"/>
            <a:ext cx="6519957" cy="3891516"/>
          </a:xfrm>
          <a:custGeom>
            <a:avLst/>
            <a:gdLst>
              <a:gd name="connsiteX0" fmla="*/ 0 w 6519957"/>
              <a:gd name="connsiteY0" fmla="*/ 0 h 3891516"/>
              <a:gd name="connsiteX1" fmla="*/ 31898 w 6519957"/>
              <a:gd name="connsiteY1" fmla="*/ 21265 h 3891516"/>
              <a:gd name="connsiteX2" fmla="*/ 42531 w 6519957"/>
              <a:gd name="connsiteY2" fmla="*/ 53162 h 3891516"/>
              <a:gd name="connsiteX3" fmla="*/ 63796 w 6519957"/>
              <a:gd name="connsiteY3" fmla="*/ 85060 h 3891516"/>
              <a:gd name="connsiteX4" fmla="*/ 74428 w 6519957"/>
              <a:gd name="connsiteY4" fmla="*/ 116958 h 3891516"/>
              <a:gd name="connsiteX5" fmla="*/ 116959 w 6519957"/>
              <a:gd name="connsiteY5" fmla="*/ 170120 h 3891516"/>
              <a:gd name="connsiteX6" fmla="*/ 148856 w 6519957"/>
              <a:gd name="connsiteY6" fmla="*/ 265813 h 3891516"/>
              <a:gd name="connsiteX7" fmla="*/ 159489 w 6519957"/>
              <a:gd name="connsiteY7" fmla="*/ 297711 h 3891516"/>
              <a:gd name="connsiteX8" fmla="*/ 170121 w 6519957"/>
              <a:gd name="connsiteY8" fmla="*/ 329609 h 3891516"/>
              <a:gd name="connsiteX9" fmla="*/ 191386 w 6519957"/>
              <a:gd name="connsiteY9" fmla="*/ 1020725 h 3891516"/>
              <a:gd name="connsiteX10" fmla="*/ 223284 w 6519957"/>
              <a:gd name="connsiteY10" fmla="*/ 1137683 h 3891516"/>
              <a:gd name="connsiteX11" fmla="*/ 233917 w 6519957"/>
              <a:gd name="connsiteY11" fmla="*/ 1169581 h 3891516"/>
              <a:gd name="connsiteX12" fmla="*/ 265814 w 6519957"/>
              <a:gd name="connsiteY12" fmla="*/ 1180213 h 3891516"/>
              <a:gd name="connsiteX13" fmla="*/ 287080 w 6519957"/>
              <a:gd name="connsiteY13" fmla="*/ 1201479 h 3891516"/>
              <a:gd name="connsiteX14" fmla="*/ 318977 w 6519957"/>
              <a:gd name="connsiteY14" fmla="*/ 1212111 h 3891516"/>
              <a:gd name="connsiteX15" fmla="*/ 340242 w 6519957"/>
              <a:gd name="connsiteY15" fmla="*/ 1244009 h 3891516"/>
              <a:gd name="connsiteX16" fmla="*/ 404038 w 6519957"/>
              <a:gd name="connsiteY16" fmla="*/ 1275906 h 3891516"/>
              <a:gd name="connsiteX17" fmla="*/ 552893 w 6519957"/>
              <a:gd name="connsiteY17" fmla="*/ 1265274 h 3891516"/>
              <a:gd name="connsiteX18" fmla="*/ 616689 w 6519957"/>
              <a:gd name="connsiteY18" fmla="*/ 1244009 h 3891516"/>
              <a:gd name="connsiteX19" fmla="*/ 680484 w 6519957"/>
              <a:gd name="connsiteY19" fmla="*/ 1222744 h 3891516"/>
              <a:gd name="connsiteX20" fmla="*/ 712382 w 6519957"/>
              <a:gd name="connsiteY20" fmla="*/ 1212111 h 3891516"/>
              <a:gd name="connsiteX21" fmla="*/ 988828 w 6519957"/>
              <a:gd name="connsiteY21" fmla="*/ 1201479 h 3891516"/>
              <a:gd name="connsiteX22" fmla="*/ 1073889 w 6519957"/>
              <a:gd name="connsiteY22" fmla="*/ 1222744 h 3891516"/>
              <a:gd name="connsiteX23" fmla="*/ 1127052 w 6519957"/>
              <a:gd name="connsiteY23" fmla="*/ 1265274 h 3891516"/>
              <a:gd name="connsiteX24" fmla="*/ 1158949 w 6519957"/>
              <a:gd name="connsiteY24" fmla="*/ 1329069 h 3891516"/>
              <a:gd name="connsiteX25" fmla="*/ 1190847 w 6519957"/>
              <a:gd name="connsiteY25" fmla="*/ 1339702 h 3891516"/>
              <a:gd name="connsiteX26" fmla="*/ 1233377 w 6519957"/>
              <a:gd name="connsiteY26" fmla="*/ 1403497 h 3891516"/>
              <a:gd name="connsiteX27" fmla="*/ 1350335 w 6519957"/>
              <a:gd name="connsiteY27" fmla="*/ 1435395 h 3891516"/>
              <a:gd name="connsiteX28" fmla="*/ 1414131 w 6519957"/>
              <a:gd name="connsiteY28" fmla="*/ 1477925 h 3891516"/>
              <a:gd name="connsiteX29" fmla="*/ 1435396 w 6519957"/>
              <a:gd name="connsiteY29" fmla="*/ 1509823 h 3891516"/>
              <a:gd name="connsiteX30" fmla="*/ 1488559 w 6519957"/>
              <a:gd name="connsiteY30" fmla="*/ 1552353 h 3891516"/>
              <a:gd name="connsiteX31" fmla="*/ 1531089 w 6519957"/>
              <a:gd name="connsiteY31" fmla="*/ 1616148 h 3891516"/>
              <a:gd name="connsiteX32" fmla="*/ 1594884 w 6519957"/>
              <a:gd name="connsiteY32" fmla="*/ 1648046 h 3891516"/>
              <a:gd name="connsiteX33" fmla="*/ 1626782 w 6519957"/>
              <a:gd name="connsiteY33" fmla="*/ 1658679 h 3891516"/>
              <a:gd name="connsiteX34" fmla="*/ 1690577 w 6519957"/>
              <a:gd name="connsiteY34" fmla="*/ 1690576 h 3891516"/>
              <a:gd name="connsiteX35" fmla="*/ 1786270 w 6519957"/>
              <a:gd name="connsiteY35" fmla="*/ 1701209 h 3891516"/>
              <a:gd name="connsiteX36" fmla="*/ 1850066 w 6519957"/>
              <a:gd name="connsiteY36" fmla="*/ 1711841 h 3891516"/>
              <a:gd name="connsiteX37" fmla="*/ 1935126 w 6519957"/>
              <a:gd name="connsiteY37" fmla="*/ 1679944 h 3891516"/>
              <a:gd name="connsiteX38" fmla="*/ 1956391 w 6519957"/>
              <a:gd name="connsiteY38" fmla="*/ 1648046 h 3891516"/>
              <a:gd name="connsiteX39" fmla="*/ 2020186 w 6519957"/>
              <a:gd name="connsiteY39" fmla="*/ 1626781 h 3891516"/>
              <a:gd name="connsiteX40" fmla="*/ 2041452 w 6519957"/>
              <a:gd name="connsiteY40" fmla="*/ 1605516 h 3891516"/>
              <a:gd name="connsiteX41" fmla="*/ 2105247 w 6519957"/>
              <a:gd name="connsiteY41" fmla="*/ 1584251 h 3891516"/>
              <a:gd name="connsiteX42" fmla="*/ 2360428 w 6519957"/>
              <a:gd name="connsiteY42" fmla="*/ 1594883 h 3891516"/>
              <a:gd name="connsiteX43" fmla="*/ 2392326 w 6519957"/>
              <a:gd name="connsiteY43" fmla="*/ 1605516 h 3891516"/>
              <a:gd name="connsiteX44" fmla="*/ 2424224 w 6519957"/>
              <a:gd name="connsiteY44" fmla="*/ 1626781 h 3891516"/>
              <a:gd name="connsiteX45" fmla="*/ 2456121 w 6519957"/>
              <a:gd name="connsiteY45" fmla="*/ 1690576 h 3891516"/>
              <a:gd name="connsiteX46" fmla="*/ 2477386 w 6519957"/>
              <a:gd name="connsiteY46" fmla="*/ 1722474 h 3891516"/>
              <a:gd name="connsiteX47" fmla="*/ 2488019 w 6519957"/>
              <a:gd name="connsiteY47" fmla="*/ 1754372 h 3891516"/>
              <a:gd name="connsiteX48" fmla="*/ 2519917 w 6519957"/>
              <a:gd name="connsiteY48" fmla="*/ 1775637 h 3891516"/>
              <a:gd name="connsiteX49" fmla="*/ 2551814 w 6519957"/>
              <a:gd name="connsiteY49" fmla="*/ 1828800 h 3891516"/>
              <a:gd name="connsiteX50" fmla="*/ 2594345 w 6519957"/>
              <a:gd name="connsiteY50" fmla="*/ 1881962 h 3891516"/>
              <a:gd name="connsiteX51" fmla="*/ 2775098 w 6519957"/>
              <a:gd name="connsiteY51" fmla="*/ 1935125 h 3891516"/>
              <a:gd name="connsiteX52" fmla="*/ 2817628 w 6519957"/>
              <a:gd name="connsiteY52" fmla="*/ 1924493 h 3891516"/>
              <a:gd name="connsiteX53" fmla="*/ 2849526 w 6519957"/>
              <a:gd name="connsiteY53" fmla="*/ 1913860 h 3891516"/>
              <a:gd name="connsiteX54" fmla="*/ 2977117 w 6519957"/>
              <a:gd name="connsiteY54" fmla="*/ 1924493 h 3891516"/>
              <a:gd name="connsiteX55" fmla="*/ 3040912 w 6519957"/>
              <a:gd name="connsiteY55" fmla="*/ 1945758 h 3891516"/>
              <a:gd name="connsiteX56" fmla="*/ 3083442 w 6519957"/>
              <a:gd name="connsiteY56" fmla="*/ 2009553 h 3891516"/>
              <a:gd name="connsiteX57" fmla="*/ 3094075 w 6519957"/>
              <a:gd name="connsiteY57" fmla="*/ 2041451 h 3891516"/>
              <a:gd name="connsiteX58" fmla="*/ 3136605 w 6519957"/>
              <a:gd name="connsiteY58" fmla="*/ 2105246 h 3891516"/>
              <a:gd name="connsiteX59" fmla="*/ 3157870 w 6519957"/>
              <a:gd name="connsiteY59" fmla="*/ 2190306 h 3891516"/>
              <a:gd name="connsiteX60" fmla="*/ 3200400 w 6519957"/>
              <a:gd name="connsiteY60" fmla="*/ 2243469 h 3891516"/>
              <a:gd name="connsiteX61" fmla="*/ 3253563 w 6519957"/>
              <a:gd name="connsiteY61" fmla="*/ 2328530 h 3891516"/>
              <a:gd name="connsiteX62" fmla="*/ 3285461 w 6519957"/>
              <a:gd name="connsiteY62" fmla="*/ 2307265 h 3891516"/>
              <a:gd name="connsiteX63" fmla="*/ 3306726 w 6519957"/>
              <a:gd name="connsiteY63" fmla="*/ 2275367 h 3891516"/>
              <a:gd name="connsiteX64" fmla="*/ 3370521 w 6519957"/>
              <a:gd name="connsiteY64" fmla="*/ 2254102 h 3891516"/>
              <a:gd name="connsiteX65" fmla="*/ 3402419 w 6519957"/>
              <a:gd name="connsiteY65" fmla="*/ 2243469 h 3891516"/>
              <a:gd name="connsiteX66" fmla="*/ 3434317 w 6519957"/>
              <a:gd name="connsiteY66" fmla="*/ 2232837 h 3891516"/>
              <a:gd name="connsiteX67" fmla="*/ 4093535 w 6519957"/>
              <a:gd name="connsiteY67" fmla="*/ 2254102 h 3891516"/>
              <a:gd name="connsiteX68" fmla="*/ 4125433 w 6519957"/>
              <a:gd name="connsiteY68" fmla="*/ 2264734 h 3891516"/>
              <a:gd name="connsiteX69" fmla="*/ 4146698 w 6519957"/>
              <a:gd name="connsiteY69" fmla="*/ 2286000 h 3891516"/>
              <a:gd name="connsiteX70" fmla="*/ 4178596 w 6519957"/>
              <a:gd name="connsiteY70" fmla="*/ 2296632 h 3891516"/>
              <a:gd name="connsiteX71" fmla="*/ 4263656 w 6519957"/>
              <a:gd name="connsiteY71" fmla="*/ 2360427 h 3891516"/>
              <a:gd name="connsiteX72" fmla="*/ 4327452 w 6519957"/>
              <a:gd name="connsiteY72" fmla="*/ 2402958 h 3891516"/>
              <a:gd name="connsiteX73" fmla="*/ 4359349 w 6519957"/>
              <a:gd name="connsiteY73" fmla="*/ 2424223 h 3891516"/>
              <a:gd name="connsiteX74" fmla="*/ 4423145 w 6519957"/>
              <a:gd name="connsiteY74" fmla="*/ 2445488 h 3891516"/>
              <a:gd name="connsiteX75" fmla="*/ 4455042 w 6519957"/>
              <a:gd name="connsiteY75" fmla="*/ 2456120 h 3891516"/>
              <a:gd name="connsiteX76" fmla="*/ 4486940 w 6519957"/>
              <a:gd name="connsiteY76" fmla="*/ 2466753 h 3891516"/>
              <a:gd name="connsiteX77" fmla="*/ 4508205 w 6519957"/>
              <a:gd name="connsiteY77" fmla="*/ 2498651 h 3891516"/>
              <a:gd name="connsiteX78" fmla="*/ 4561368 w 6519957"/>
              <a:gd name="connsiteY78" fmla="*/ 2551813 h 3891516"/>
              <a:gd name="connsiteX79" fmla="*/ 4572000 w 6519957"/>
              <a:gd name="connsiteY79" fmla="*/ 2583711 h 3891516"/>
              <a:gd name="connsiteX80" fmla="*/ 4635796 w 6519957"/>
              <a:gd name="connsiteY80" fmla="*/ 2604976 h 3891516"/>
              <a:gd name="connsiteX81" fmla="*/ 4795284 w 6519957"/>
              <a:gd name="connsiteY81" fmla="*/ 2626241 h 3891516"/>
              <a:gd name="connsiteX82" fmla="*/ 4859080 w 6519957"/>
              <a:gd name="connsiteY82" fmla="*/ 2647506 h 3891516"/>
              <a:gd name="connsiteX83" fmla="*/ 4912242 w 6519957"/>
              <a:gd name="connsiteY83" fmla="*/ 2679404 h 3891516"/>
              <a:gd name="connsiteX84" fmla="*/ 4954773 w 6519957"/>
              <a:gd name="connsiteY84" fmla="*/ 2732567 h 3891516"/>
              <a:gd name="connsiteX85" fmla="*/ 5050466 w 6519957"/>
              <a:gd name="connsiteY85" fmla="*/ 2753832 h 3891516"/>
              <a:gd name="connsiteX86" fmla="*/ 5199321 w 6519957"/>
              <a:gd name="connsiteY86" fmla="*/ 2775097 h 3891516"/>
              <a:gd name="connsiteX87" fmla="*/ 5231219 w 6519957"/>
              <a:gd name="connsiteY87" fmla="*/ 2785730 h 3891516"/>
              <a:gd name="connsiteX88" fmla="*/ 5295014 w 6519957"/>
              <a:gd name="connsiteY88" fmla="*/ 2828260 h 3891516"/>
              <a:gd name="connsiteX89" fmla="*/ 5337545 w 6519957"/>
              <a:gd name="connsiteY89" fmla="*/ 2881423 h 3891516"/>
              <a:gd name="connsiteX90" fmla="*/ 5369442 w 6519957"/>
              <a:gd name="connsiteY90" fmla="*/ 2892055 h 3891516"/>
              <a:gd name="connsiteX91" fmla="*/ 5401340 w 6519957"/>
              <a:gd name="connsiteY91" fmla="*/ 2913320 h 3891516"/>
              <a:gd name="connsiteX92" fmla="*/ 5454503 w 6519957"/>
              <a:gd name="connsiteY92" fmla="*/ 2955851 h 3891516"/>
              <a:gd name="connsiteX93" fmla="*/ 5486400 w 6519957"/>
              <a:gd name="connsiteY93" fmla="*/ 2966483 h 3891516"/>
              <a:gd name="connsiteX94" fmla="*/ 5550196 w 6519957"/>
              <a:gd name="connsiteY94" fmla="*/ 3009013 h 3891516"/>
              <a:gd name="connsiteX95" fmla="*/ 5613991 w 6519957"/>
              <a:gd name="connsiteY95" fmla="*/ 3030279 h 3891516"/>
              <a:gd name="connsiteX96" fmla="*/ 5677786 w 6519957"/>
              <a:gd name="connsiteY96" fmla="*/ 3062176 h 3891516"/>
              <a:gd name="connsiteX97" fmla="*/ 5699052 w 6519957"/>
              <a:gd name="connsiteY97" fmla="*/ 3083441 h 3891516"/>
              <a:gd name="connsiteX98" fmla="*/ 5816010 w 6519957"/>
              <a:gd name="connsiteY98" fmla="*/ 3115339 h 3891516"/>
              <a:gd name="connsiteX99" fmla="*/ 5847907 w 6519957"/>
              <a:gd name="connsiteY99" fmla="*/ 3125972 h 3891516"/>
              <a:gd name="connsiteX100" fmla="*/ 5901070 w 6519957"/>
              <a:gd name="connsiteY100" fmla="*/ 3168502 h 3891516"/>
              <a:gd name="connsiteX101" fmla="*/ 5964866 w 6519957"/>
              <a:gd name="connsiteY101" fmla="*/ 3189767 h 3891516"/>
              <a:gd name="connsiteX102" fmla="*/ 6028661 w 6519957"/>
              <a:gd name="connsiteY102" fmla="*/ 3221665 h 3891516"/>
              <a:gd name="connsiteX103" fmla="*/ 6092456 w 6519957"/>
              <a:gd name="connsiteY103" fmla="*/ 3253562 h 3891516"/>
              <a:gd name="connsiteX104" fmla="*/ 6188149 w 6519957"/>
              <a:gd name="connsiteY104" fmla="*/ 3306725 h 3891516"/>
              <a:gd name="connsiteX105" fmla="*/ 6220047 w 6519957"/>
              <a:gd name="connsiteY105" fmla="*/ 3327990 h 3891516"/>
              <a:gd name="connsiteX106" fmla="*/ 6283842 w 6519957"/>
              <a:gd name="connsiteY106" fmla="*/ 3349255 h 3891516"/>
              <a:gd name="connsiteX107" fmla="*/ 6347638 w 6519957"/>
              <a:gd name="connsiteY107" fmla="*/ 3381153 h 3891516"/>
              <a:gd name="connsiteX108" fmla="*/ 6379535 w 6519957"/>
              <a:gd name="connsiteY108" fmla="*/ 3402418 h 3891516"/>
              <a:gd name="connsiteX109" fmla="*/ 6411433 w 6519957"/>
              <a:gd name="connsiteY109" fmla="*/ 3413051 h 3891516"/>
              <a:gd name="connsiteX110" fmla="*/ 6475228 w 6519957"/>
              <a:gd name="connsiteY110" fmla="*/ 3455581 h 3891516"/>
              <a:gd name="connsiteX111" fmla="*/ 6507126 w 6519957"/>
              <a:gd name="connsiteY111" fmla="*/ 3476846 h 3891516"/>
              <a:gd name="connsiteX112" fmla="*/ 6517759 w 6519957"/>
              <a:gd name="connsiteY112" fmla="*/ 3508744 h 3891516"/>
              <a:gd name="connsiteX113" fmla="*/ 6496493 w 6519957"/>
              <a:gd name="connsiteY113" fmla="*/ 3530009 h 3891516"/>
              <a:gd name="connsiteX114" fmla="*/ 6358270 w 6519957"/>
              <a:gd name="connsiteY114" fmla="*/ 3561906 h 3891516"/>
              <a:gd name="connsiteX115" fmla="*/ 6103089 w 6519957"/>
              <a:gd name="connsiteY115" fmla="*/ 3604437 h 3891516"/>
              <a:gd name="connsiteX116" fmla="*/ 6007396 w 6519957"/>
              <a:gd name="connsiteY116" fmla="*/ 3615069 h 3891516"/>
              <a:gd name="connsiteX117" fmla="*/ 5890438 w 6519957"/>
              <a:gd name="connsiteY117" fmla="*/ 3625702 h 3891516"/>
              <a:gd name="connsiteX118" fmla="*/ 5816010 w 6519957"/>
              <a:gd name="connsiteY118" fmla="*/ 3636334 h 3891516"/>
              <a:gd name="connsiteX119" fmla="*/ 5582093 w 6519957"/>
              <a:gd name="connsiteY119" fmla="*/ 3646967 h 3891516"/>
              <a:gd name="connsiteX120" fmla="*/ 5337545 w 6519957"/>
              <a:gd name="connsiteY120" fmla="*/ 3668232 h 3891516"/>
              <a:gd name="connsiteX121" fmla="*/ 5284382 w 6519957"/>
              <a:gd name="connsiteY121" fmla="*/ 3678865 h 3891516"/>
              <a:gd name="connsiteX122" fmla="*/ 5241852 w 6519957"/>
              <a:gd name="connsiteY122" fmla="*/ 3689497 h 3891516"/>
              <a:gd name="connsiteX123" fmla="*/ 5071731 w 6519957"/>
              <a:gd name="connsiteY123" fmla="*/ 3700130 h 3891516"/>
              <a:gd name="connsiteX124" fmla="*/ 4816549 w 6519957"/>
              <a:gd name="connsiteY124" fmla="*/ 3732027 h 3891516"/>
              <a:gd name="connsiteX125" fmla="*/ 4774019 w 6519957"/>
              <a:gd name="connsiteY125" fmla="*/ 3742660 h 3891516"/>
              <a:gd name="connsiteX126" fmla="*/ 4508205 w 6519957"/>
              <a:gd name="connsiteY126" fmla="*/ 3763925 h 3891516"/>
              <a:gd name="connsiteX127" fmla="*/ 4444410 w 6519957"/>
              <a:gd name="connsiteY127" fmla="*/ 3774558 h 3891516"/>
              <a:gd name="connsiteX128" fmla="*/ 4338084 w 6519957"/>
              <a:gd name="connsiteY128" fmla="*/ 3785190 h 3891516"/>
              <a:gd name="connsiteX129" fmla="*/ 4274289 w 6519957"/>
              <a:gd name="connsiteY129" fmla="*/ 3795823 h 3891516"/>
              <a:gd name="connsiteX130" fmla="*/ 4167963 w 6519957"/>
              <a:gd name="connsiteY130" fmla="*/ 3806455 h 3891516"/>
              <a:gd name="connsiteX131" fmla="*/ 3923414 w 6519957"/>
              <a:gd name="connsiteY131" fmla="*/ 3838353 h 3891516"/>
              <a:gd name="connsiteX132" fmla="*/ 3689498 w 6519957"/>
              <a:gd name="connsiteY132" fmla="*/ 3848986 h 3891516"/>
              <a:gd name="connsiteX133" fmla="*/ 3498112 w 6519957"/>
              <a:gd name="connsiteY133" fmla="*/ 3880883 h 3891516"/>
              <a:gd name="connsiteX134" fmla="*/ 3296093 w 6519957"/>
              <a:gd name="connsiteY134" fmla="*/ 3891516 h 3891516"/>
              <a:gd name="connsiteX135" fmla="*/ 3104707 w 6519957"/>
              <a:gd name="connsiteY135" fmla="*/ 3870251 h 3891516"/>
              <a:gd name="connsiteX136" fmla="*/ 3094075 w 6519957"/>
              <a:gd name="connsiteY136" fmla="*/ 3859618 h 389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519957" h="3891516">
                <a:moveTo>
                  <a:pt x="0" y="0"/>
                </a:moveTo>
                <a:cubicBezTo>
                  <a:pt x="10633" y="7088"/>
                  <a:pt x="23915" y="11287"/>
                  <a:pt x="31898" y="21265"/>
                </a:cubicBezTo>
                <a:cubicBezTo>
                  <a:pt x="38899" y="30017"/>
                  <a:pt x="37519" y="43138"/>
                  <a:pt x="42531" y="53162"/>
                </a:cubicBezTo>
                <a:cubicBezTo>
                  <a:pt x="48246" y="64592"/>
                  <a:pt x="56708" y="74427"/>
                  <a:pt x="63796" y="85060"/>
                </a:cubicBezTo>
                <a:cubicBezTo>
                  <a:pt x="67340" y="95693"/>
                  <a:pt x="69416" y="106933"/>
                  <a:pt x="74428" y="116958"/>
                </a:cubicBezTo>
                <a:cubicBezTo>
                  <a:pt x="87840" y="143783"/>
                  <a:pt x="97180" y="150342"/>
                  <a:pt x="116959" y="170120"/>
                </a:cubicBezTo>
                <a:lnTo>
                  <a:pt x="148856" y="265813"/>
                </a:lnTo>
                <a:lnTo>
                  <a:pt x="159489" y="297711"/>
                </a:lnTo>
                <a:lnTo>
                  <a:pt x="170121" y="329609"/>
                </a:lnTo>
                <a:cubicBezTo>
                  <a:pt x="198882" y="732252"/>
                  <a:pt x="160709" y="161760"/>
                  <a:pt x="191386" y="1020725"/>
                </a:cubicBezTo>
                <a:cubicBezTo>
                  <a:pt x="192588" y="1054387"/>
                  <a:pt x="213454" y="1108194"/>
                  <a:pt x="223284" y="1137683"/>
                </a:cubicBezTo>
                <a:cubicBezTo>
                  <a:pt x="226828" y="1148316"/>
                  <a:pt x="223284" y="1166037"/>
                  <a:pt x="233917" y="1169581"/>
                </a:cubicBezTo>
                <a:lnTo>
                  <a:pt x="265814" y="1180213"/>
                </a:lnTo>
                <a:cubicBezTo>
                  <a:pt x="272903" y="1187302"/>
                  <a:pt x="278484" y="1196321"/>
                  <a:pt x="287080" y="1201479"/>
                </a:cubicBezTo>
                <a:cubicBezTo>
                  <a:pt x="296690" y="1207245"/>
                  <a:pt x="310226" y="1205110"/>
                  <a:pt x="318977" y="1212111"/>
                </a:cubicBezTo>
                <a:cubicBezTo>
                  <a:pt x="328956" y="1220094"/>
                  <a:pt x="331206" y="1234973"/>
                  <a:pt x="340242" y="1244009"/>
                </a:cubicBezTo>
                <a:cubicBezTo>
                  <a:pt x="360854" y="1264621"/>
                  <a:pt x="378095" y="1267259"/>
                  <a:pt x="404038" y="1275906"/>
                </a:cubicBezTo>
                <a:cubicBezTo>
                  <a:pt x="453656" y="1272362"/>
                  <a:pt x="503699" y="1272653"/>
                  <a:pt x="552893" y="1265274"/>
                </a:cubicBezTo>
                <a:cubicBezTo>
                  <a:pt x="575061" y="1261949"/>
                  <a:pt x="595424" y="1251098"/>
                  <a:pt x="616689" y="1244009"/>
                </a:cubicBezTo>
                <a:lnTo>
                  <a:pt x="680484" y="1222744"/>
                </a:lnTo>
                <a:cubicBezTo>
                  <a:pt x="691117" y="1219200"/>
                  <a:pt x="701182" y="1212542"/>
                  <a:pt x="712382" y="1212111"/>
                </a:cubicBezTo>
                <a:lnTo>
                  <a:pt x="988828" y="1201479"/>
                </a:lnTo>
                <a:cubicBezTo>
                  <a:pt x="991479" y="1202009"/>
                  <a:pt x="1062989" y="1214024"/>
                  <a:pt x="1073889" y="1222744"/>
                </a:cubicBezTo>
                <a:cubicBezTo>
                  <a:pt x="1142595" y="1277708"/>
                  <a:pt x="1046875" y="1238547"/>
                  <a:pt x="1127052" y="1265274"/>
                </a:cubicBezTo>
                <a:cubicBezTo>
                  <a:pt x="1134056" y="1286288"/>
                  <a:pt x="1140210" y="1314078"/>
                  <a:pt x="1158949" y="1329069"/>
                </a:cubicBezTo>
                <a:cubicBezTo>
                  <a:pt x="1167701" y="1336070"/>
                  <a:pt x="1180214" y="1336158"/>
                  <a:pt x="1190847" y="1339702"/>
                </a:cubicBezTo>
                <a:cubicBezTo>
                  <a:pt x="1205024" y="1360967"/>
                  <a:pt x="1208316" y="1398485"/>
                  <a:pt x="1233377" y="1403497"/>
                </a:cubicBezTo>
                <a:cubicBezTo>
                  <a:pt x="1261908" y="1409203"/>
                  <a:pt x="1327210" y="1419978"/>
                  <a:pt x="1350335" y="1435395"/>
                </a:cubicBezTo>
                <a:lnTo>
                  <a:pt x="1414131" y="1477925"/>
                </a:lnTo>
                <a:cubicBezTo>
                  <a:pt x="1421219" y="1488558"/>
                  <a:pt x="1426360" y="1500787"/>
                  <a:pt x="1435396" y="1509823"/>
                </a:cubicBezTo>
                <a:cubicBezTo>
                  <a:pt x="1477244" y="1551672"/>
                  <a:pt x="1456994" y="1510267"/>
                  <a:pt x="1488559" y="1552353"/>
                </a:cubicBezTo>
                <a:cubicBezTo>
                  <a:pt x="1503894" y="1572799"/>
                  <a:pt x="1506843" y="1608066"/>
                  <a:pt x="1531089" y="1616148"/>
                </a:cubicBezTo>
                <a:cubicBezTo>
                  <a:pt x="1611266" y="1642875"/>
                  <a:pt x="1512435" y="1606821"/>
                  <a:pt x="1594884" y="1648046"/>
                </a:cubicBezTo>
                <a:cubicBezTo>
                  <a:pt x="1604909" y="1653058"/>
                  <a:pt x="1616757" y="1653667"/>
                  <a:pt x="1626782" y="1658679"/>
                </a:cubicBezTo>
                <a:cubicBezTo>
                  <a:pt x="1663521" y="1677049"/>
                  <a:pt x="1650490" y="1683895"/>
                  <a:pt x="1690577" y="1690576"/>
                </a:cubicBezTo>
                <a:cubicBezTo>
                  <a:pt x="1722234" y="1695852"/>
                  <a:pt x="1754458" y="1696967"/>
                  <a:pt x="1786270" y="1701209"/>
                </a:cubicBezTo>
                <a:cubicBezTo>
                  <a:pt x="1807640" y="1704058"/>
                  <a:pt x="1828801" y="1708297"/>
                  <a:pt x="1850066" y="1711841"/>
                </a:cubicBezTo>
                <a:cubicBezTo>
                  <a:pt x="1888102" y="1704234"/>
                  <a:pt x="1907748" y="1707322"/>
                  <a:pt x="1935126" y="1679944"/>
                </a:cubicBezTo>
                <a:cubicBezTo>
                  <a:pt x="1944162" y="1670908"/>
                  <a:pt x="1945555" y="1654819"/>
                  <a:pt x="1956391" y="1648046"/>
                </a:cubicBezTo>
                <a:cubicBezTo>
                  <a:pt x="1975399" y="1636166"/>
                  <a:pt x="2020186" y="1626781"/>
                  <a:pt x="2020186" y="1626781"/>
                </a:cubicBezTo>
                <a:cubicBezTo>
                  <a:pt x="2027275" y="1619693"/>
                  <a:pt x="2032486" y="1609999"/>
                  <a:pt x="2041452" y="1605516"/>
                </a:cubicBezTo>
                <a:cubicBezTo>
                  <a:pt x="2061501" y="1595492"/>
                  <a:pt x="2105247" y="1584251"/>
                  <a:pt x="2105247" y="1584251"/>
                </a:cubicBezTo>
                <a:cubicBezTo>
                  <a:pt x="2190307" y="1587795"/>
                  <a:pt x="2275526" y="1588594"/>
                  <a:pt x="2360428" y="1594883"/>
                </a:cubicBezTo>
                <a:cubicBezTo>
                  <a:pt x="2371605" y="1595711"/>
                  <a:pt x="2382301" y="1600504"/>
                  <a:pt x="2392326" y="1605516"/>
                </a:cubicBezTo>
                <a:cubicBezTo>
                  <a:pt x="2403756" y="1611231"/>
                  <a:pt x="2413591" y="1619693"/>
                  <a:pt x="2424224" y="1626781"/>
                </a:cubicBezTo>
                <a:cubicBezTo>
                  <a:pt x="2485168" y="1718198"/>
                  <a:pt x="2412101" y="1602534"/>
                  <a:pt x="2456121" y="1690576"/>
                </a:cubicBezTo>
                <a:cubicBezTo>
                  <a:pt x="2461836" y="1702006"/>
                  <a:pt x="2471671" y="1711044"/>
                  <a:pt x="2477386" y="1722474"/>
                </a:cubicBezTo>
                <a:cubicBezTo>
                  <a:pt x="2482398" y="1732499"/>
                  <a:pt x="2481017" y="1745620"/>
                  <a:pt x="2488019" y="1754372"/>
                </a:cubicBezTo>
                <a:cubicBezTo>
                  <a:pt x="2496002" y="1764351"/>
                  <a:pt x="2509284" y="1768549"/>
                  <a:pt x="2519917" y="1775637"/>
                </a:cubicBezTo>
                <a:cubicBezTo>
                  <a:pt x="2550033" y="1865988"/>
                  <a:pt x="2508032" y="1755830"/>
                  <a:pt x="2551814" y="1828800"/>
                </a:cubicBezTo>
                <a:cubicBezTo>
                  <a:pt x="2586051" y="1885862"/>
                  <a:pt x="2530816" y="1839610"/>
                  <a:pt x="2594345" y="1881962"/>
                </a:cubicBezTo>
                <a:cubicBezTo>
                  <a:pt x="2662508" y="1984208"/>
                  <a:pt x="2611393" y="1947718"/>
                  <a:pt x="2775098" y="1935125"/>
                </a:cubicBezTo>
                <a:cubicBezTo>
                  <a:pt x="2789275" y="1931581"/>
                  <a:pt x="2803577" y="1928507"/>
                  <a:pt x="2817628" y="1924493"/>
                </a:cubicBezTo>
                <a:cubicBezTo>
                  <a:pt x="2828405" y="1921414"/>
                  <a:pt x="2838318" y="1913860"/>
                  <a:pt x="2849526" y="1913860"/>
                </a:cubicBezTo>
                <a:cubicBezTo>
                  <a:pt x="2892204" y="1913860"/>
                  <a:pt x="2934587" y="1920949"/>
                  <a:pt x="2977117" y="1924493"/>
                </a:cubicBezTo>
                <a:cubicBezTo>
                  <a:pt x="2998382" y="1931581"/>
                  <a:pt x="3028478" y="1927107"/>
                  <a:pt x="3040912" y="1945758"/>
                </a:cubicBezTo>
                <a:cubicBezTo>
                  <a:pt x="3055089" y="1967023"/>
                  <a:pt x="3075360" y="1985307"/>
                  <a:pt x="3083442" y="2009553"/>
                </a:cubicBezTo>
                <a:cubicBezTo>
                  <a:pt x="3086986" y="2020186"/>
                  <a:pt x="3088632" y="2031654"/>
                  <a:pt x="3094075" y="2041451"/>
                </a:cubicBezTo>
                <a:cubicBezTo>
                  <a:pt x="3106487" y="2063792"/>
                  <a:pt x="3136605" y="2105246"/>
                  <a:pt x="3136605" y="2105246"/>
                </a:cubicBezTo>
                <a:cubicBezTo>
                  <a:pt x="3138891" y="2116677"/>
                  <a:pt x="3148063" y="2173960"/>
                  <a:pt x="3157870" y="2190306"/>
                </a:cubicBezTo>
                <a:cubicBezTo>
                  <a:pt x="3195744" y="2253431"/>
                  <a:pt x="3163920" y="2161391"/>
                  <a:pt x="3200400" y="2243469"/>
                </a:cubicBezTo>
                <a:cubicBezTo>
                  <a:pt x="3237694" y="2327379"/>
                  <a:pt x="3196182" y="2290275"/>
                  <a:pt x="3253563" y="2328530"/>
                </a:cubicBezTo>
                <a:cubicBezTo>
                  <a:pt x="3264196" y="2321442"/>
                  <a:pt x="3276425" y="2316301"/>
                  <a:pt x="3285461" y="2307265"/>
                </a:cubicBezTo>
                <a:cubicBezTo>
                  <a:pt x="3294497" y="2298229"/>
                  <a:pt x="3295890" y="2282140"/>
                  <a:pt x="3306726" y="2275367"/>
                </a:cubicBezTo>
                <a:cubicBezTo>
                  <a:pt x="3325734" y="2263487"/>
                  <a:pt x="3349256" y="2261190"/>
                  <a:pt x="3370521" y="2254102"/>
                </a:cubicBezTo>
                <a:lnTo>
                  <a:pt x="3402419" y="2243469"/>
                </a:lnTo>
                <a:lnTo>
                  <a:pt x="3434317" y="2232837"/>
                </a:lnTo>
                <a:cubicBezTo>
                  <a:pt x="3612893" y="2235916"/>
                  <a:pt x="3883729" y="2194158"/>
                  <a:pt x="4093535" y="2254102"/>
                </a:cubicBezTo>
                <a:cubicBezTo>
                  <a:pt x="4104312" y="2257181"/>
                  <a:pt x="4114800" y="2261190"/>
                  <a:pt x="4125433" y="2264734"/>
                </a:cubicBezTo>
                <a:cubicBezTo>
                  <a:pt x="4132521" y="2271823"/>
                  <a:pt x="4138102" y="2280842"/>
                  <a:pt x="4146698" y="2286000"/>
                </a:cubicBezTo>
                <a:cubicBezTo>
                  <a:pt x="4156309" y="2291766"/>
                  <a:pt x="4169630" y="2289907"/>
                  <a:pt x="4178596" y="2296632"/>
                </a:cubicBezTo>
                <a:cubicBezTo>
                  <a:pt x="4276338" y="2369937"/>
                  <a:pt x="4191592" y="2336406"/>
                  <a:pt x="4263656" y="2360427"/>
                </a:cubicBezTo>
                <a:lnTo>
                  <a:pt x="4327452" y="2402958"/>
                </a:lnTo>
                <a:cubicBezTo>
                  <a:pt x="4338084" y="2410046"/>
                  <a:pt x="4347226" y="2420182"/>
                  <a:pt x="4359349" y="2424223"/>
                </a:cubicBezTo>
                <a:lnTo>
                  <a:pt x="4423145" y="2445488"/>
                </a:lnTo>
                <a:lnTo>
                  <a:pt x="4455042" y="2456120"/>
                </a:lnTo>
                <a:lnTo>
                  <a:pt x="4486940" y="2466753"/>
                </a:lnTo>
                <a:cubicBezTo>
                  <a:pt x="4494028" y="2477386"/>
                  <a:pt x="4499169" y="2489615"/>
                  <a:pt x="4508205" y="2498651"/>
                </a:cubicBezTo>
                <a:cubicBezTo>
                  <a:pt x="4579091" y="2569537"/>
                  <a:pt x="4504659" y="2466751"/>
                  <a:pt x="4561368" y="2551813"/>
                </a:cubicBezTo>
                <a:cubicBezTo>
                  <a:pt x="4564912" y="2562446"/>
                  <a:pt x="4562880" y="2577197"/>
                  <a:pt x="4572000" y="2583711"/>
                </a:cubicBezTo>
                <a:cubicBezTo>
                  <a:pt x="4590240" y="2596740"/>
                  <a:pt x="4614531" y="2597887"/>
                  <a:pt x="4635796" y="2604976"/>
                </a:cubicBezTo>
                <a:cubicBezTo>
                  <a:pt x="4708185" y="2629106"/>
                  <a:pt x="4656505" y="2614677"/>
                  <a:pt x="4795284" y="2626241"/>
                </a:cubicBezTo>
                <a:cubicBezTo>
                  <a:pt x="4816549" y="2633329"/>
                  <a:pt x="4843230" y="2631655"/>
                  <a:pt x="4859080" y="2647506"/>
                </a:cubicBezTo>
                <a:cubicBezTo>
                  <a:pt x="4888270" y="2676697"/>
                  <a:pt x="4870835" y="2665602"/>
                  <a:pt x="4912242" y="2679404"/>
                </a:cubicBezTo>
                <a:cubicBezTo>
                  <a:pt x="4921902" y="2693895"/>
                  <a:pt x="4937936" y="2722465"/>
                  <a:pt x="4954773" y="2732567"/>
                </a:cubicBezTo>
                <a:cubicBezTo>
                  <a:pt x="4974910" y="2744650"/>
                  <a:pt x="5037577" y="2751684"/>
                  <a:pt x="5050466" y="2753832"/>
                </a:cubicBezTo>
                <a:cubicBezTo>
                  <a:pt x="5129504" y="2780180"/>
                  <a:pt x="5036261" y="2751803"/>
                  <a:pt x="5199321" y="2775097"/>
                </a:cubicBezTo>
                <a:cubicBezTo>
                  <a:pt x="5210416" y="2776682"/>
                  <a:pt x="5220586" y="2782186"/>
                  <a:pt x="5231219" y="2785730"/>
                </a:cubicBezTo>
                <a:cubicBezTo>
                  <a:pt x="5272598" y="2847797"/>
                  <a:pt x="5226356" y="2793931"/>
                  <a:pt x="5295014" y="2828260"/>
                </a:cubicBezTo>
                <a:cubicBezTo>
                  <a:pt x="5323921" y="2842714"/>
                  <a:pt x="5312498" y="2861385"/>
                  <a:pt x="5337545" y="2881423"/>
                </a:cubicBezTo>
                <a:cubicBezTo>
                  <a:pt x="5346296" y="2888424"/>
                  <a:pt x="5358810" y="2888511"/>
                  <a:pt x="5369442" y="2892055"/>
                </a:cubicBezTo>
                <a:cubicBezTo>
                  <a:pt x="5380075" y="2899143"/>
                  <a:pt x="5391361" y="2905337"/>
                  <a:pt x="5401340" y="2913320"/>
                </a:cubicBezTo>
                <a:cubicBezTo>
                  <a:pt x="5434308" y="2939695"/>
                  <a:pt x="5410864" y="2934032"/>
                  <a:pt x="5454503" y="2955851"/>
                </a:cubicBezTo>
                <a:cubicBezTo>
                  <a:pt x="5464527" y="2960863"/>
                  <a:pt x="5475768" y="2962939"/>
                  <a:pt x="5486400" y="2966483"/>
                </a:cubicBezTo>
                <a:cubicBezTo>
                  <a:pt x="5507665" y="2980660"/>
                  <a:pt x="5525950" y="3000931"/>
                  <a:pt x="5550196" y="3009013"/>
                </a:cubicBezTo>
                <a:cubicBezTo>
                  <a:pt x="5571461" y="3016102"/>
                  <a:pt x="5595340" y="3017845"/>
                  <a:pt x="5613991" y="3030279"/>
                </a:cubicBezTo>
                <a:cubicBezTo>
                  <a:pt x="5655214" y="3057761"/>
                  <a:pt x="5633766" y="3047503"/>
                  <a:pt x="5677786" y="3062176"/>
                </a:cubicBezTo>
                <a:cubicBezTo>
                  <a:pt x="5684875" y="3069264"/>
                  <a:pt x="5690086" y="3078958"/>
                  <a:pt x="5699052" y="3083441"/>
                </a:cubicBezTo>
                <a:cubicBezTo>
                  <a:pt x="5744673" y="3106251"/>
                  <a:pt x="5769342" y="3103671"/>
                  <a:pt x="5816010" y="3115339"/>
                </a:cubicBezTo>
                <a:cubicBezTo>
                  <a:pt x="5826883" y="3118057"/>
                  <a:pt x="5837275" y="3122428"/>
                  <a:pt x="5847907" y="3125972"/>
                </a:cubicBezTo>
                <a:cubicBezTo>
                  <a:pt x="5865581" y="3143645"/>
                  <a:pt x="5876929" y="3157773"/>
                  <a:pt x="5901070" y="3168502"/>
                </a:cubicBezTo>
                <a:cubicBezTo>
                  <a:pt x="5921554" y="3177606"/>
                  <a:pt x="5946215" y="3177333"/>
                  <a:pt x="5964866" y="3189767"/>
                </a:cubicBezTo>
                <a:cubicBezTo>
                  <a:pt x="6056272" y="3250705"/>
                  <a:pt x="5940625" y="3177647"/>
                  <a:pt x="6028661" y="3221665"/>
                </a:cubicBezTo>
                <a:cubicBezTo>
                  <a:pt x="6111102" y="3262886"/>
                  <a:pt x="6012286" y="3226840"/>
                  <a:pt x="6092456" y="3253562"/>
                </a:cubicBezTo>
                <a:cubicBezTo>
                  <a:pt x="6165577" y="3302310"/>
                  <a:pt x="6132006" y="3288011"/>
                  <a:pt x="6188149" y="3306725"/>
                </a:cubicBezTo>
                <a:cubicBezTo>
                  <a:pt x="6198782" y="3313813"/>
                  <a:pt x="6208370" y="3322800"/>
                  <a:pt x="6220047" y="3327990"/>
                </a:cubicBezTo>
                <a:cubicBezTo>
                  <a:pt x="6240530" y="3337094"/>
                  <a:pt x="6283842" y="3349255"/>
                  <a:pt x="6283842" y="3349255"/>
                </a:cubicBezTo>
                <a:cubicBezTo>
                  <a:pt x="6375262" y="3410200"/>
                  <a:pt x="6259592" y="3337129"/>
                  <a:pt x="6347638" y="3381153"/>
                </a:cubicBezTo>
                <a:cubicBezTo>
                  <a:pt x="6359067" y="3386868"/>
                  <a:pt x="6368106" y="3396703"/>
                  <a:pt x="6379535" y="3402418"/>
                </a:cubicBezTo>
                <a:cubicBezTo>
                  <a:pt x="6389560" y="3407430"/>
                  <a:pt x="6401636" y="3407608"/>
                  <a:pt x="6411433" y="3413051"/>
                </a:cubicBezTo>
                <a:cubicBezTo>
                  <a:pt x="6433774" y="3425463"/>
                  <a:pt x="6453963" y="3441404"/>
                  <a:pt x="6475228" y="3455581"/>
                </a:cubicBezTo>
                <a:lnTo>
                  <a:pt x="6507126" y="3476846"/>
                </a:lnTo>
                <a:cubicBezTo>
                  <a:pt x="6510670" y="3487479"/>
                  <a:pt x="6519957" y="3497754"/>
                  <a:pt x="6517759" y="3508744"/>
                </a:cubicBezTo>
                <a:cubicBezTo>
                  <a:pt x="6515793" y="3518574"/>
                  <a:pt x="6505459" y="3525526"/>
                  <a:pt x="6496493" y="3530009"/>
                </a:cubicBezTo>
                <a:cubicBezTo>
                  <a:pt x="6445053" y="3555729"/>
                  <a:pt x="6414493" y="3551984"/>
                  <a:pt x="6358270" y="3561906"/>
                </a:cubicBezTo>
                <a:cubicBezTo>
                  <a:pt x="6211486" y="3587809"/>
                  <a:pt x="6275674" y="3585262"/>
                  <a:pt x="6103089" y="3604437"/>
                </a:cubicBezTo>
                <a:lnTo>
                  <a:pt x="6007396" y="3615069"/>
                </a:lnTo>
                <a:cubicBezTo>
                  <a:pt x="5968443" y="3618964"/>
                  <a:pt x="5929345" y="3621379"/>
                  <a:pt x="5890438" y="3625702"/>
                </a:cubicBezTo>
                <a:cubicBezTo>
                  <a:pt x="5865530" y="3628470"/>
                  <a:pt x="5841012" y="3634610"/>
                  <a:pt x="5816010" y="3636334"/>
                </a:cubicBezTo>
                <a:cubicBezTo>
                  <a:pt x="5738142" y="3641704"/>
                  <a:pt x="5660065" y="3643423"/>
                  <a:pt x="5582093" y="3646967"/>
                </a:cubicBezTo>
                <a:cubicBezTo>
                  <a:pt x="5500577" y="3654055"/>
                  <a:pt x="5417780" y="3652184"/>
                  <a:pt x="5337545" y="3668232"/>
                </a:cubicBezTo>
                <a:cubicBezTo>
                  <a:pt x="5319824" y="3671776"/>
                  <a:pt x="5302024" y="3674945"/>
                  <a:pt x="5284382" y="3678865"/>
                </a:cubicBezTo>
                <a:cubicBezTo>
                  <a:pt x="5270117" y="3682035"/>
                  <a:pt x="5256392" y="3688043"/>
                  <a:pt x="5241852" y="3689497"/>
                </a:cubicBezTo>
                <a:cubicBezTo>
                  <a:pt x="5185316" y="3695151"/>
                  <a:pt x="5128438" y="3696586"/>
                  <a:pt x="5071731" y="3700130"/>
                </a:cubicBezTo>
                <a:cubicBezTo>
                  <a:pt x="4905918" y="3741583"/>
                  <a:pt x="5065667" y="3707115"/>
                  <a:pt x="4816549" y="3732027"/>
                </a:cubicBezTo>
                <a:cubicBezTo>
                  <a:pt x="4802009" y="3733481"/>
                  <a:pt x="4788543" y="3741046"/>
                  <a:pt x="4774019" y="3742660"/>
                </a:cubicBezTo>
                <a:cubicBezTo>
                  <a:pt x="4310692" y="3794143"/>
                  <a:pt x="4891448" y="3718838"/>
                  <a:pt x="4508205" y="3763925"/>
                </a:cubicBezTo>
                <a:cubicBezTo>
                  <a:pt x="4486794" y="3766444"/>
                  <a:pt x="4465802" y="3771884"/>
                  <a:pt x="4444410" y="3774558"/>
                </a:cubicBezTo>
                <a:cubicBezTo>
                  <a:pt x="4409066" y="3778976"/>
                  <a:pt x="4373428" y="3780772"/>
                  <a:pt x="4338084" y="3785190"/>
                </a:cubicBezTo>
                <a:cubicBezTo>
                  <a:pt x="4316692" y="3787864"/>
                  <a:pt x="4295681" y="3793149"/>
                  <a:pt x="4274289" y="3795823"/>
                </a:cubicBezTo>
                <a:cubicBezTo>
                  <a:pt x="4238945" y="3800241"/>
                  <a:pt x="4203323" y="3802169"/>
                  <a:pt x="4167963" y="3806455"/>
                </a:cubicBezTo>
                <a:cubicBezTo>
                  <a:pt x="4086353" y="3816347"/>
                  <a:pt x="4005536" y="3834620"/>
                  <a:pt x="3923414" y="3838353"/>
                </a:cubicBezTo>
                <a:lnTo>
                  <a:pt x="3689498" y="3848986"/>
                </a:lnTo>
                <a:cubicBezTo>
                  <a:pt x="3617003" y="3863485"/>
                  <a:pt x="3570140" y="3875548"/>
                  <a:pt x="3498112" y="3880883"/>
                </a:cubicBezTo>
                <a:cubicBezTo>
                  <a:pt x="3430863" y="3885864"/>
                  <a:pt x="3363433" y="3887972"/>
                  <a:pt x="3296093" y="3891516"/>
                </a:cubicBezTo>
                <a:cubicBezTo>
                  <a:pt x="3270340" y="3889370"/>
                  <a:pt x="3148304" y="3882707"/>
                  <a:pt x="3104707" y="3870251"/>
                </a:cubicBezTo>
                <a:cubicBezTo>
                  <a:pt x="3099888" y="3868874"/>
                  <a:pt x="3097619" y="3863162"/>
                  <a:pt x="3094075" y="3859618"/>
                </a:cubicBez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7" action="ppaction://hlinksldjump"/>
          </p:cNvPr>
          <p:cNvSpPr/>
          <p:nvPr/>
        </p:nvSpPr>
        <p:spPr>
          <a:xfrm>
            <a:off x="1403648" y="6488668"/>
            <a:ext cx="54373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schemeClr val="accent6">
                    <a:lumMod val="50000"/>
                  </a:schemeClr>
                </a:solidFill>
              </a:rPr>
              <a:t>목록</a:t>
            </a:r>
            <a:endParaRPr lang="ko-KR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2" name="자유형 71"/>
          <p:cNvSpPr/>
          <p:nvPr/>
        </p:nvSpPr>
        <p:spPr>
          <a:xfrm>
            <a:off x="142844" y="3573016"/>
            <a:ext cx="5940000" cy="3132000"/>
          </a:xfrm>
          <a:custGeom>
            <a:avLst/>
            <a:gdLst>
              <a:gd name="connsiteX0" fmla="*/ 1710267 w 7205134"/>
              <a:gd name="connsiteY0" fmla="*/ 3306233 h 3371850"/>
              <a:gd name="connsiteX1" fmla="*/ 1443567 w 7205134"/>
              <a:gd name="connsiteY1" fmla="*/ 3306233 h 3371850"/>
              <a:gd name="connsiteX2" fmla="*/ 1126067 w 7205134"/>
              <a:gd name="connsiteY2" fmla="*/ 3293533 h 3371850"/>
              <a:gd name="connsiteX3" fmla="*/ 897467 w 7205134"/>
              <a:gd name="connsiteY3" fmla="*/ 3268133 h 3371850"/>
              <a:gd name="connsiteX4" fmla="*/ 745067 w 7205134"/>
              <a:gd name="connsiteY4" fmla="*/ 3204633 h 3371850"/>
              <a:gd name="connsiteX5" fmla="*/ 440267 w 7205134"/>
              <a:gd name="connsiteY5" fmla="*/ 3039533 h 3371850"/>
              <a:gd name="connsiteX6" fmla="*/ 287867 w 7205134"/>
              <a:gd name="connsiteY6" fmla="*/ 2925233 h 3371850"/>
              <a:gd name="connsiteX7" fmla="*/ 84667 w 7205134"/>
              <a:gd name="connsiteY7" fmla="*/ 2645833 h 3371850"/>
              <a:gd name="connsiteX8" fmla="*/ 84667 w 7205134"/>
              <a:gd name="connsiteY8" fmla="*/ 2468033 h 3371850"/>
              <a:gd name="connsiteX9" fmla="*/ 21167 w 7205134"/>
              <a:gd name="connsiteY9" fmla="*/ 2188633 h 3371850"/>
              <a:gd name="connsiteX10" fmla="*/ 46567 w 7205134"/>
              <a:gd name="connsiteY10" fmla="*/ 296333 h 3371850"/>
              <a:gd name="connsiteX11" fmla="*/ 46567 w 7205134"/>
              <a:gd name="connsiteY11" fmla="*/ 410633 h 3371850"/>
              <a:gd name="connsiteX12" fmla="*/ 325967 w 7205134"/>
              <a:gd name="connsiteY12" fmla="*/ 512233 h 3371850"/>
              <a:gd name="connsiteX13" fmla="*/ 656167 w 7205134"/>
              <a:gd name="connsiteY13" fmla="*/ 804333 h 3371850"/>
              <a:gd name="connsiteX14" fmla="*/ 846667 w 7205134"/>
              <a:gd name="connsiteY14" fmla="*/ 766233 h 3371850"/>
              <a:gd name="connsiteX15" fmla="*/ 1126067 w 7205134"/>
              <a:gd name="connsiteY15" fmla="*/ 867833 h 3371850"/>
              <a:gd name="connsiteX16" fmla="*/ 1811867 w 7205134"/>
              <a:gd name="connsiteY16" fmla="*/ 1312333 h 3371850"/>
              <a:gd name="connsiteX17" fmla="*/ 2319867 w 7205134"/>
              <a:gd name="connsiteY17" fmla="*/ 1159933 h 3371850"/>
              <a:gd name="connsiteX18" fmla="*/ 3272367 w 7205134"/>
              <a:gd name="connsiteY18" fmla="*/ 1528233 h 3371850"/>
              <a:gd name="connsiteX19" fmla="*/ 3488267 w 7205134"/>
              <a:gd name="connsiteY19" fmla="*/ 1833033 h 3371850"/>
              <a:gd name="connsiteX20" fmla="*/ 3653367 w 7205134"/>
              <a:gd name="connsiteY20" fmla="*/ 2099733 h 3371850"/>
              <a:gd name="connsiteX21" fmla="*/ 4135967 w 7205134"/>
              <a:gd name="connsiteY21" fmla="*/ 2137833 h 3371850"/>
              <a:gd name="connsiteX22" fmla="*/ 4504267 w 7205134"/>
              <a:gd name="connsiteY22" fmla="*/ 2264833 h 3371850"/>
              <a:gd name="connsiteX23" fmla="*/ 4897967 w 7205134"/>
              <a:gd name="connsiteY23" fmla="*/ 2252133 h 3371850"/>
              <a:gd name="connsiteX24" fmla="*/ 5190067 w 7205134"/>
              <a:gd name="connsiteY24" fmla="*/ 2404533 h 3371850"/>
              <a:gd name="connsiteX25" fmla="*/ 5278967 w 7205134"/>
              <a:gd name="connsiteY25" fmla="*/ 2506133 h 3371850"/>
              <a:gd name="connsiteX26" fmla="*/ 5634567 w 7205134"/>
              <a:gd name="connsiteY26" fmla="*/ 2709333 h 3371850"/>
              <a:gd name="connsiteX27" fmla="*/ 6028267 w 7205134"/>
              <a:gd name="connsiteY27" fmla="*/ 2810933 h 3371850"/>
              <a:gd name="connsiteX28" fmla="*/ 6180667 w 7205134"/>
              <a:gd name="connsiteY28" fmla="*/ 2963333 h 3371850"/>
              <a:gd name="connsiteX29" fmla="*/ 6536267 w 7205134"/>
              <a:gd name="connsiteY29" fmla="*/ 3128433 h 3371850"/>
              <a:gd name="connsiteX30" fmla="*/ 6726767 w 7205134"/>
              <a:gd name="connsiteY30" fmla="*/ 3115733 h 3371850"/>
              <a:gd name="connsiteX31" fmla="*/ 7145867 w 7205134"/>
              <a:gd name="connsiteY31" fmla="*/ 3318933 h 3371850"/>
              <a:gd name="connsiteX32" fmla="*/ 7082367 w 7205134"/>
              <a:gd name="connsiteY32" fmla="*/ 3306233 h 3371850"/>
              <a:gd name="connsiteX33" fmla="*/ 7018867 w 7205134"/>
              <a:gd name="connsiteY33" fmla="*/ 3306233 h 3371850"/>
              <a:gd name="connsiteX34" fmla="*/ 2103967 w 7205134"/>
              <a:gd name="connsiteY34" fmla="*/ 3318933 h 3371850"/>
              <a:gd name="connsiteX35" fmla="*/ 2053167 w 7205134"/>
              <a:gd name="connsiteY35" fmla="*/ 3357033 h 3371850"/>
              <a:gd name="connsiteX36" fmla="*/ 1862667 w 7205134"/>
              <a:gd name="connsiteY36" fmla="*/ 3369733 h 3371850"/>
              <a:gd name="connsiteX37" fmla="*/ 1786467 w 7205134"/>
              <a:gd name="connsiteY37" fmla="*/ 3369733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05134" h="3371850">
                <a:moveTo>
                  <a:pt x="1710267" y="3306233"/>
                </a:moveTo>
                <a:cubicBezTo>
                  <a:pt x="1625600" y="3307291"/>
                  <a:pt x="1540934" y="3308350"/>
                  <a:pt x="1443567" y="3306233"/>
                </a:cubicBezTo>
                <a:cubicBezTo>
                  <a:pt x="1346200" y="3304116"/>
                  <a:pt x="1217084" y="3299883"/>
                  <a:pt x="1126067" y="3293533"/>
                </a:cubicBezTo>
                <a:cubicBezTo>
                  <a:pt x="1035050" y="3287183"/>
                  <a:pt x="960967" y="3282950"/>
                  <a:pt x="897467" y="3268133"/>
                </a:cubicBezTo>
                <a:cubicBezTo>
                  <a:pt x="833967" y="3253316"/>
                  <a:pt x="821267" y="3242733"/>
                  <a:pt x="745067" y="3204633"/>
                </a:cubicBezTo>
                <a:cubicBezTo>
                  <a:pt x="668867" y="3166533"/>
                  <a:pt x="516467" y="3086100"/>
                  <a:pt x="440267" y="3039533"/>
                </a:cubicBezTo>
                <a:cubicBezTo>
                  <a:pt x="364067" y="2992966"/>
                  <a:pt x="347134" y="2990850"/>
                  <a:pt x="287867" y="2925233"/>
                </a:cubicBezTo>
                <a:cubicBezTo>
                  <a:pt x="228600" y="2859616"/>
                  <a:pt x="118534" y="2722033"/>
                  <a:pt x="84667" y="2645833"/>
                </a:cubicBezTo>
                <a:cubicBezTo>
                  <a:pt x="50800" y="2569633"/>
                  <a:pt x="95250" y="2544233"/>
                  <a:pt x="84667" y="2468033"/>
                </a:cubicBezTo>
                <a:cubicBezTo>
                  <a:pt x="74084" y="2391833"/>
                  <a:pt x="27517" y="2550583"/>
                  <a:pt x="21167" y="2188633"/>
                </a:cubicBezTo>
                <a:cubicBezTo>
                  <a:pt x="14817" y="1826683"/>
                  <a:pt x="42334" y="592666"/>
                  <a:pt x="46567" y="296333"/>
                </a:cubicBezTo>
                <a:cubicBezTo>
                  <a:pt x="50800" y="0"/>
                  <a:pt x="0" y="374650"/>
                  <a:pt x="46567" y="410633"/>
                </a:cubicBezTo>
                <a:cubicBezTo>
                  <a:pt x="93134" y="446616"/>
                  <a:pt x="224367" y="446616"/>
                  <a:pt x="325967" y="512233"/>
                </a:cubicBezTo>
                <a:cubicBezTo>
                  <a:pt x="427567" y="577850"/>
                  <a:pt x="569384" y="762000"/>
                  <a:pt x="656167" y="804333"/>
                </a:cubicBezTo>
                <a:cubicBezTo>
                  <a:pt x="742950" y="846666"/>
                  <a:pt x="768350" y="755650"/>
                  <a:pt x="846667" y="766233"/>
                </a:cubicBezTo>
                <a:cubicBezTo>
                  <a:pt x="924984" y="776816"/>
                  <a:pt x="965200" y="776816"/>
                  <a:pt x="1126067" y="867833"/>
                </a:cubicBezTo>
                <a:cubicBezTo>
                  <a:pt x="1286934" y="958850"/>
                  <a:pt x="1612900" y="1263650"/>
                  <a:pt x="1811867" y="1312333"/>
                </a:cubicBezTo>
                <a:cubicBezTo>
                  <a:pt x="2010834" y="1361016"/>
                  <a:pt x="2076450" y="1123950"/>
                  <a:pt x="2319867" y="1159933"/>
                </a:cubicBezTo>
                <a:cubicBezTo>
                  <a:pt x="2563284" y="1195916"/>
                  <a:pt x="3077634" y="1416050"/>
                  <a:pt x="3272367" y="1528233"/>
                </a:cubicBezTo>
                <a:cubicBezTo>
                  <a:pt x="3467100" y="1640416"/>
                  <a:pt x="3424767" y="1737783"/>
                  <a:pt x="3488267" y="1833033"/>
                </a:cubicBezTo>
                <a:cubicBezTo>
                  <a:pt x="3551767" y="1928283"/>
                  <a:pt x="3545417" y="2048933"/>
                  <a:pt x="3653367" y="2099733"/>
                </a:cubicBezTo>
                <a:cubicBezTo>
                  <a:pt x="3761317" y="2150533"/>
                  <a:pt x="3994150" y="2110316"/>
                  <a:pt x="4135967" y="2137833"/>
                </a:cubicBezTo>
                <a:cubicBezTo>
                  <a:pt x="4277784" y="2165350"/>
                  <a:pt x="4377267" y="2245783"/>
                  <a:pt x="4504267" y="2264833"/>
                </a:cubicBezTo>
                <a:cubicBezTo>
                  <a:pt x="4631267" y="2283883"/>
                  <a:pt x="4783667" y="2228850"/>
                  <a:pt x="4897967" y="2252133"/>
                </a:cubicBezTo>
                <a:cubicBezTo>
                  <a:pt x="5012267" y="2275416"/>
                  <a:pt x="5126567" y="2362200"/>
                  <a:pt x="5190067" y="2404533"/>
                </a:cubicBezTo>
                <a:cubicBezTo>
                  <a:pt x="5253567" y="2446866"/>
                  <a:pt x="5204884" y="2455333"/>
                  <a:pt x="5278967" y="2506133"/>
                </a:cubicBezTo>
                <a:cubicBezTo>
                  <a:pt x="5353050" y="2556933"/>
                  <a:pt x="5509684" y="2658533"/>
                  <a:pt x="5634567" y="2709333"/>
                </a:cubicBezTo>
                <a:cubicBezTo>
                  <a:pt x="5759450" y="2760133"/>
                  <a:pt x="5937250" y="2768600"/>
                  <a:pt x="6028267" y="2810933"/>
                </a:cubicBezTo>
                <a:cubicBezTo>
                  <a:pt x="6119284" y="2853266"/>
                  <a:pt x="6096000" y="2910416"/>
                  <a:pt x="6180667" y="2963333"/>
                </a:cubicBezTo>
                <a:cubicBezTo>
                  <a:pt x="6265334" y="3016250"/>
                  <a:pt x="6445250" y="3103033"/>
                  <a:pt x="6536267" y="3128433"/>
                </a:cubicBezTo>
                <a:cubicBezTo>
                  <a:pt x="6627284" y="3153833"/>
                  <a:pt x="6625167" y="3083983"/>
                  <a:pt x="6726767" y="3115733"/>
                </a:cubicBezTo>
                <a:cubicBezTo>
                  <a:pt x="6828367" y="3147483"/>
                  <a:pt x="7086600" y="3287183"/>
                  <a:pt x="7145867" y="3318933"/>
                </a:cubicBezTo>
                <a:cubicBezTo>
                  <a:pt x="7205134" y="3350683"/>
                  <a:pt x="7103534" y="3308350"/>
                  <a:pt x="7082367" y="3306233"/>
                </a:cubicBezTo>
                <a:cubicBezTo>
                  <a:pt x="7061200" y="3304116"/>
                  <a:pt x="7018867" y="3306233"/>
                  <a:pt x="7018867" y="3306233"/>
                </a:cubicBezTo>
                <a:lnTo>
                  <a:pt x="2103967" y="3318933"/>
                </a:lnTo>
                <a:cubicBezTo>
                  <a:pt x="1276350" y="3327400"/>
                  <a:pt x="2093383" y="3348566"/>
                  <a:pt x="2053167" y="3357033"/>
                </a:cubicBezTo>
                <a:cubicBezTo>
                  <a:pt x="2012951" y="3365500"/>
                  <a:pt x="1907117" y="3367616"/>
                  <a:pt x="1862667" y="3369733"/>
                </a:cubicBezTo>
                <a:cubicBezTo>
                  <a:pt x="1818217" y="3371850"/>
                  <a:pt x="1802342" y="3370791"/>
                  <a:pt x="1786467" y="3369733"/>
                </a:cubicBezTo>
              </a:path>
            </a:pathLst>
          </a:cu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76"/>
          <p:cNvGrpSpPr/>
          <p:nvPr/>
        </p:nvGrpSpPr>
        <p:grpSpPr>
          <a:xfrm>
            <a:off x="251520" y="4005065"/>
            <a:ext cx="3419872" cy="1556793"/>
            <a:chOff x="3194060" y="1264642"/>
            <a:chExt cx="4762315" cy="2670048"/>
          </a:xfrm>
        </p:grpSpPr>
        <p:grpSp>
          <p:nvGrpSpPr>
            <p:cNvPr id="4" name="그룹 71"/>
            <p:cNvGrpSpPr/>
            <p:nvPr/>
          </p:nvGrpSpPr>
          <p:grpSpPr>
            <a:xfrm>
              <a:off x="3194060" y="1264642"/>
              <a:ext cx="4762315" cy="2380381"/>
              <a:chOff x="3194060" y="1264643"/>
              <a:chExt cx="4762315" cy="2380381"/>
            </a:xfrm>
          </p:grpSpPr>
          <p:grpSp>
            <p:nvGrpSpPr>
              <p:cNvPr id="5" name="그룹 69"/>
              <p:cNvGrpSpPr/>
              <p:nvPr/>
            </p:nvGrpSpPr>
            <p:grpSpPr>
              <a:xfrm>
                <a:off x="4393291" y="1264643"/>
                <a:ext cx="1549485" cy="864505"/>
                <a:chOff x="4253587" y="4869299"/>
                <a:chExt cx="762312" cy="1138964"/>
              </a:xfrm>
            </p:grpSpPr>
            <p:cxnSp>
              <p:nvCxnSpPr>
                <p:cNvPr id="69" name="직선 연결선 68"/>
                <p:cNvCxnSpPr>
                  <a:stCxn id="45" idx="3"/>
                  <a:endCxn id="45" idx="5"/>
                </p:cNvCxnSpPr>
                <p:nvPr/>
              </p:nvCxnSpPr>
              <p:spPr>
                <a:xfrm flipV="1">
                  <a:off x="4554436" y="5652530"/>
                  <a:ext cx="402731" cy="196831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자유형 44"/>
                <p:cNvSpPr/>
                <p:nvPr/>
              </p:nvSpPr>
              <p:spPr>
                <a:xfrm>
                  <a:off x="4253587" y="4869299"/>
                  <a:ext cx="762312" cy="1138964"/>
                </a:xfrm>
                <a:custGeom>
                  <a:avLst/>
                  <a:gdLst>
                    <a:gd name="connsiteX0" fmla="*/ 899583 w 1346200"/>
                    <a:gd name="connsiteY0" fmla="*/ 245533 h 2351616"/>
                    <a:gd name="connsiteX1" fmla="*/ 61383 w 1346200"/>
                    <a:gd name="connsiteY1" fmla="*/ 1540933 h 2351616"/>
                    <a:gd name="connsiteX2" fmla="*/ 531283 w 1346200"/>
                    <a:gd name="connsiteY2" fmla="*/ 2036233 h 2351616"/>
                    <a:gd name="connsiteX3" fmla="*/ 531283 w 1346200"/>
                    <a:gd name="connsiteY3" fmla="*/ 2023533 h 2351616"/>
                    <a:gd name="connsiteX4" fmla="*/ 1001183 w 1346200"/>
                    <a:gd name="connsiteY4" fmla="*/ 67733 h 2351616"/>
                    <a:gd name="connsiteX5" fmla="*/ 1242483 w 1346200"/>
                    <a:gd name="connsiteY5" fmla="*/ 1617133 h 2351616"/>
                    <a:gd name="connsiteX6" fmla="*/ 1229783 w 1346200"/>
                    <a:gd name="connsiteY6" fmla="*/ 1629833 h 2351616"/>
                    <a:gd name="connsiteX7" fmla="*/ 543983 w 1346200"/>
                    <a:gd name="connsiteY7" fmla="*/ 1363133 h 2351616"/>
                    <a:gd name="connsiteX8" fmla="*/ 543983 w 1346200"/>
                    <a:gd name="connsiteY8" fmla="*/ 2023533 h 2351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6200" h="2351616">
                      <a:moveTo>
                        <a:pt x="899583" y="245533"/>
                      </a:moveTo>
                      <a:cubicBezTo>
                        <a:pt x="511174" y="744008"/>
                        <a:pt x="122766" y="1242483"/>
                        <a:pt x="61383" y="1540933"/>
                      </a:cubicBezTo>
                      <a:cubicBezTo>
                        <a:pt x="0" y="1839383"/>
                        <a:pt x="452966" y="1955800"/>
                        <a:pt x="531283" y="2036233"/>
                      </a:cubicBezTo>
                      <a:cubicBezTo>
                        <a:pt x="609600" y="2116666"/>
                        <a:pt x="452966" y="2351616"/>
                        <a:pt x="531283" y="2023533"/>
                      </a:cubicBezTo>
                      <a:cubicBezTo>
                        <a:pt x="609600" y="1695450"/>
                        <a:pt x="882650" y="135466"/>
                        <a:pt x="1001183" y="67733"/>
                      </a:cubicBezTo>
                      <a:cubicBezTo>
                        <a:pt x="1119716" y="0"/>
                        <a:pt x="1204383" y="1356783"/>
                        <a:pt x="1242483" y="1617133"/>
                      </a:cubicBezTo>
                      <a:cubicBezTo>
                        <a:pt x="1280583" y="1877483"/>
                        <a:pt x="1346200" y="1672166"/>
                        <a:pt x="1229783" y="1629833"/>
                      </a:cubicBezTo>
                      <a:cubicBezTo>
                        <a:pt x="1113366" y="1587500"/>
                        <a:pt x="658283" y="1297516"/>
                        <a:pt x="543983" y="1363133"/>
                      </a:cubicBezTo>
                      <a:cubicBezTo>
                        <a:pt x="429683" y="1428750"/>
                        <a:pt x="486833" y="1726141"/>
                        <a:pt x="543983" y="2023533"/>
                      </a:cubicBezTo>
                    </a:path>
                  </a:pathLst>
                </a:custGeom>
                <a:blipFill dpi="0" rotWithShape="1">
                  <a:blip r:embed="rId9" cstate="print">
                    <a:alphaModFix amt="70000"/>
                  </a:blip>
                  <a:srcRect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62" name="직선 연결선 61"/>
                <p:cNvCxnSpPr>
                  <a:stCxn id="45" idx="4"/>
                </p:cNvCxnSpPr>
                <p:nvPr/>
              </p:nvCxnSpPr>
              <p:spPr>
                <a:xfrm flipH="1">
                  <a:off x="4660153" y="4902102"/>
                  <a:ext cx="160373" cy="943450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그룹 81"/>
              <p:cNvGrpSpPr/>
              <p:nvPr/>
            </p:nvGrpSpPr>
            <p:grpSpPr>
              <a:xfrm>
                <a:off x="3194060" y="2060848"/>
                <a:ext cx="4762315" cy="1584176"/>
                <a:chOff x="492544" y="908720"/>
                <a:chExt cx="6697029" cy="2448272"/>
              </a:xfrm>
            </p:grpSpPr>
            <p:grpSp>
              <p:nvGrpSpPr>
                <p:cNvPr id="7" name="그룹 66"/>
                <p:cNvGrpSpPr/>
                <p:nvPr/>
              </p:nvGrpSpPr>
              <p:grpSpPr>
                <a:xfrm>
                  <a:off x="899592" y="908720"/>
                  <a:ext cx="5004048" cy="1728192"/>
                  <a:chOff x="4139952" y="4437112"/>
                  <a:chExt cx="5004048" cy="1728192"/>
                </a:xfrm>
              </p:grpSpPr>
              <p:sp>
                <p:nvSpPr>
                  <p:cNvPr id="33" name="모서리가 둥근 직사각형 32"/>
                  <p:cNvSpPr/>
                  <p:nvPr/>
                </p:nvSpPr>
                <p:spPr>
                  <a:xfrm>
                    <a:off x="413995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10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486003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11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558011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12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6" name="모서리가 둥근 직사각형 35"/>
                  <p:cNvSpPr/>
                  <p:nvPr/>
                </p:nvSpPr>
                <p:spPr>
                  <a:xfrm>
                    <a:off x="630019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13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7" name="모서리가 둥근 직사각형 36"/>
                  <p:cNvSpPr/>
                  <p:nvPr/>
                </p:nvSpPr>
                <p:spPr>
                  <a:xfrm>
                    <a:off x="702027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14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모서리가 둥근 직사각형 37"/>
                  <p:cNvSpPr/>
                  <p:nvPr/>
                </p:nvSpPr>
                <p:spPr>
                  <a:xfrm>
                    <a:off x="522007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15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모서리가 둥근 직사각형 38"/>
                  <p:cNvSpPr/>
                  <p:nvPr/>
                </p:nvSpPr>
                <p:spPr>
                  <a:xfrm>
                    <a:off x="449999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16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모서리가 둥근 직사각형 39"/>
                  <p:cNvSpPr/>
                  <p:nvPr/>
                </p:nvSpPr>
                <p:spPr>
                  <a:xfrm>
                    <a:off x="594015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17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모서리가 둥근 직사각형 45"/>
                  <p:cNvSpPr/>
                  <p:nvPr/>
                </p:nvSpPr>
                <p:spPr>
                  <a:xfrm>
                    <a:off x="666023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18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7" name="모서리가 둥근 직사각형 46"/>
                  <p:cNvSpPr/>
                  <p:nvPr/>
                </p:nvSpPr>
                <p:spPr>
                  <a:xfrm>
                    <a:off x="6300192" y="4437112"/>
                    <a:ext cx="720080" cy="576064"/>
                  </a:xfrm>
                  <a:prstGeom prst="roundRect">
                    <a:avLst/>
                  </a:prstGeom>
                  <a:blipFill>
                    <a:blip r:embed="rId19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8" name="모서리가 둥근 직사각형 47"/>
                  <p:cNvSpPr/>
                  <p:nvPr/>
                </p:nvSpPr>
                <p:spPr>
                  <a:xfrm>
                    <a:off x="5580112" y="4437112"/>
                    <a:ext cx="720080" cy="576064"/>
                  </a:xfrm>
                  <a:prstGeom prst="roundRect">
                    <a:avLst/>
                  </a:prstGeom>
                  <a:blipFill>
                    <a:blip r:embed="rId20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9" name="모서리가 둥근 직사각형 48"/>
                  <p:cNvSpPr/>
                  <p:nvPr/>
                </p:nvSpPr>
                <p:spPr>
                  <a:xfrm>
                    <a:off x="4860032" y="4437112"/>
                    <a:ext cx="720080" cy="576064"/>
                  </a:xfrm>
                  <a:prstGeom prst="roundRect">
                    <a:avLst/>
                  </a:prstGeom>
                  <a:blipFill>
                    <a:blip r:embed="rId21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0" name="모서리가 둥근 직사각형 49"/>
                  <p:cNvSpPr/>
                  <p:nvPr/>
                </p:nvSpPr>
                <p:spPr>
                  <a:xfrm>
                    <a:off x="8423920" y="5589240"/>
                    <a:ext cx="720080" cy="576064"/>
                  </a:xfrm>
                  <a:prstGeom prst="roundRect">
                    <a:avLst/>
                  </a:prstGeom>
                  <a:blipFill>
                    <a:blip r:embed="rId22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1" name="모서리가 둥근 직사각형 50"/>
                  <p:cNvSpPr/>
                  <p:nvPr/>
                </p:nvSpPr>
                <p:spPr>
                  <a:xfrm>
                    <a:off x="7740352" y="5589240"/>
                    <a:ext cx="720080" cy="576064"/>
                  </a:xfrm>
                  <a:prstGeom prst="roundRect">
                    <a:avLst/>
                  </a:prstGeom>
                  <a:blipFill>
                    <a:blip r:embed="rId23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8" name="모서리가 둥근 직사각형 57"/>
                  <p:cNvSpPr/>
                  <p:nvPr/>
                </p:nvSpPr>
                <p:spPr>
                  <a:xfrm>
                    <a:off x="810039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24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9" name="모서리가 둥근 직사각형 58"/>
                  <p:cNvSpPr/>
                  <p:nvPr/>
                </p:nvSpPr>
                <p:spPr>
                  <a:xfrm>
                    <a:off x="7380312" y="5013176"/>
                    <a:ext cx="720080" cy="576064"/>
                  </a:xfrm>
                  <a:prstGeom prst="roundRect">
                    <a:avLst/>
                  </a:prstGeom>
                  <a:blipFill>
                    <a:blip r:embed="rId25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0" name="모서리가 둥근 직사각형 59"/>
                  <p:cNvSpPr/>
                  <p:nvPr/>
                </p:nvSpPr>
                <p:spPr>
                  <a:xfrm>
                    <a:off x="7740352" y="4437112"/>
                    <a:ext cx="720080" cy="576064"/>
                  </a:xfrm>
                  <a:prstGeom prst="roundRect">
                    <a:avLst/>
                  </a:prstGeom>
                  <a:blipFill>
                    <a:blip r:embed="rId26" cstate="print"/>
                    <a:stretch>
                      <a:fillRect/>
                    </a:stretch>
                  </a:blip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5" name="모서리가 둥근 직사각형 64"/>
                  <p:cNvSpPr/>
                  <p:nvPr/>
                </p:nvSpPr>
                <p:spPr>
                  <a:xfrm>
                    <a:off x="7020272" y="4437112"/>
                    <a:ext cx="720080" cy="576064"/>
                  </a:xfrm>
                  <a:prstGeom prst="roundRect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81" name="자유형 80"/>
                <p:cNvSpPr/>
                <p:nvPr/>
              </p:nvSpPr>
              <p:spPr>
                <a:xfrm>
                  <a:off x="492544" y="1988841"/>
                  <a:ext cx="6697029" cy="1368151"/>
                </a:xfrm>
                <a:custGeom>
                  <a:avLst/>
                  <a:gdLst>
                    <a:gd name="connsiteX0" fmla="*/ 1932517 w 8221134"/>
                    <a:gd name="connsiteY0" fmla="*/ 988483 h 2499783"/>
                    <a:gd name="connsiteX1" fmla="*/ 6250517 w 8221134"/>
                    <a:gd name="connsiteY1" fmla="*/ 1051983 h 2499783"/>
                    <a:gd name="connsiteX2" fmla="*/ 7444317 w 8221134"/>
                    <a:gd name="connsiteY2" fmla="*/ 594783 h 2499783"/>
                    <a:gd name="connsiteX3" fmla="*/ 7317317 w 8221134"/>
                    <a:gd name="connsiteY3" fmla="*/ 48683 h 2499783"/>
                    <a:gd name="connsiteX4" fmla="*/ 8104717 w 8221134"/>
                    <a:gd name="connsiteY4" fmla="*/ 302683 h 2499783"/>
                    <a:gd name="connsiteX5" fmla="*/ 8015817 w 8221134"/>
                    <a:gd name="connsiteY5" fmla="*/ 1026583 h 2499783"/>
                    <a:gd name="connsiteX6" fmla="*/ 7342717 w 8221134"/>
                    <a:gd name="connsiteY6" fmla="*/ 1344083 h 2499783"/>
                    <a:gd name="connsiteX7" fmla="*/ 7393517 w 8221134"/>
                    <a:gd name="connsiteY7" fmla="*/ 1788583 h 2499783"/>
                    <a:gd name="connsiteX8" fmla="*/ 7317317 w 8221134"/>
                    <a:gd name="connsiteY8" fmla="*/ 2245783 h 2499783"/>
                    <a:gd name="connsiteX9" fmla="*/ 6936317 w 8221134"/>
                    <a:gd name="connsiteY9" fmla="*/ 2499783 h 2499783"/>
                    <a:gd name="connsiteX10" fmla="*/ 1615017 w 8221134"/>
                    <a:gd name="connsiteY10" fmla="*/ 2398183 h 2499783"/>
                    <a:gd name="connsiteX11" fmla="*/ 967317 w 8221134"/>
                    <a:gd name="connsiteY11" fmla="*/ 2334683 h 2499783"/>
                    <a:gd name="connsiteX12" fmla="*/ 154517 w 8221134"/>
                    <a:gd name="connsiteY12" fmla="*/ 1496483 h 2499783"/>
                    <a:gd name="connsiteX13" fmla="*/ 103717 w 8221134"/>
                    <a:gd name="connsiteY13" fmla="*/ 505883 h 2499783"/>
                    <a:gd name="connsiteX14" fmla="*/ 776817 w 8221134"/>
                    <a:gd name="connsiteY14" fmla="*/ 950383 h 2499783"/>
                    <a:gd name="connsiteX15" fmla="*/ 1983317 w 8221134"/>
                    <a:gd name="connsiteY15" fmla="*/ 988483 h 249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221134" h="2499783">
                      <a:moveTo>
                        <a:pt x="1932517" y="988483"/>
                      </a:moveTo>
                      <a:cubicBezTo>
                        <a:pt x="3632200" y="1053041"/>
                        <a:pt x="5331884" y="1117600"/>
                        <a:pt x="6250517" y="1051983"/>
                      </a:cubicBezTo>
                      <a:cubicBezTo>
                        <a:pt x="7169150" y="986366"/>
                        <a:pt x="7266517" y="762000"/>
                        <a:pt x="7444317" y="594783"/>
                      </a:cubicBezTo>
                      <a:cubicBezTo>
                        <a:pt x="7622117" y="427566"/>
                        <a:pt x="7207250" y="97366"/>
                        <a:pt x="7317317" y="48683"/>
                      </a:cubicBezTo>
                      <a:cubicBezTo>
                        <a:pt x="7427384" y="0"/>
                        <a:pt x="7988300" y="139700"/>
                        <a:pt x="8104717" y="302683"/>
                      </a:cubicBezTo>
                      <a:cubicBezTo>
                        <a:pt x="8221134" y="465666"/>
                        <a:pt x="8142817" y="853016"/>
                        <a:pt x="8015817" y="1026583"/>
                      </a:cubicBezTo>
                      <a:cubicBezTo>
                        <a:pt x="7888817" y="1200150"/>
                        <a:pt x="7446434" y="1217083"/>
                        <a:pt x="7342717" y="1344083"/>
                      </a:cubicBezTo>
                      <a:cubicBezTo>
                        <a:pt x="7239000" y="1471083"/>
                        <a:pt x="7397750" y="1638300"/>
                        <a:pt x="7393517" y="1788583"/>
                      </a:cubicBezTo>
                      <a:cubicBezTo>
                        <a:pt x="7389284" y="1938866"/>
                        <a:pt x="7393517" y="2127250"/>
                        <a:pt x="7317317" y="2245783"/>
                      </a:cubicBezTo>
                      <a:cubicBezTo>
                        <a:pt x="7241117" y="2364316"/>
                        <a:pt x="6936317" y="2499783"/>
                        <a:pt x="6936317" y="2499783"/>
                      </a:cubicBezTo>
                      <a:lnTo>
                        <a:pt x="1615017" y="2398183"/>
                      </a:lnTo>
                      <a:cubicBezTo>
                        <a:pt x="620184" y="2370666"/>
                        <a:pt x="1210734" y="2484966"/>
                        <a:pt x="967317" y="2334683"/>
                      </a:cubicBezTo>
                      <a:cubicBezTo>
                        <a:pt x="723900" y="2184400"/>
                        <a:pt x="298450" y="1801283"/>
                        <a:pt x="154517" y="1496483"/>
                      </a:cubicBezTo>
                      <a:cubicBezTo>
                        <a:pt x="10584" y="1191683"/>
                        <a:pt x="0" y="596900"/>
                        <a:pt x="103717" y="505883"/>
                      </a:cubicBezTo>
                      <a:cubicBezTo>
                        <a:pt x="207434" y="414866"/>
                        <a:pt x="463550" y="869950"/>
                        <a:pt x="776817" y="950383"/>
                      </a:cubicBezTo>
                      <a:cubicBezTo>
                        <a:pt x="1090084" y="1030816"/>
                        <a:pt x="1536700" y="1009649"/>
                        <a:pt x="1983317" y="988483"/>
                      </a:cubicBezTo>
                    </a:path>
                  </a:pathLst>
                </a:custGeom>
                <a:blipFill>
                  <a:blip r:embed="rId27" cstate="print"/>
                  <a:stretch>
                    <a:fillRect/>
                  </a:stretch>
                </a:blipFill>
                <a:ln w="28575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8" name="그룹 75"/>
            <p:cNvGrpSpPr/>
            <p:nvPr/>
          </p:nvGrpSpPr>
          <p:grpSpPr>
            <a:xfrm>
              <a:off x="3666241" y="3574649"/>
              <a:ext cx="792088" cy="360041"/>
              <a:chOff x="3666241" y="3574649"/>
              <a:chExt cx="792088" cy="360041"/>
            </a:xfrm>
          </p:grpSpPr>
          <p:sp>
            <p:nvSpPr>
              <p:cNvPr id="73" name="설명선 1 72"/>
              <p:cNvSpPr/>
              <p:nvPr/>
            </p:nvSpPr>
            <p:spPr>
              <a:xfrm rot="7935811">
                <a:off x="3558229" y="3682661"/>
                <a:ext cx="360040" cy="144016"/>
              </a:xfrm>
              <a:prstGeom prst="borderCallout1">
                <a:avLst>
                  <a:gd name="adj1" fmla="val 44260"/>
                  <a:gd name="adj2" fmla="val -3827"/>
                  <a:gd name="adj3" fmla="val 21675"/>
                  <a:gd name="adj4" fmla="val -188817"/>
                </a:avLst>
              </a:prstGeom>
              <a:ln w="571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설명선 1 73"/>
              <p:cNvSpPr/>
              <p:nvPr/>
            </p:nvSpPr>
            <p:spPr>
              <a:xfrm rot="7935811">
                <a:off x="3846261" y="3682662"/>
                <a:ext cx="360040" cy="144016"/>
              </a:xfrm>
              <a:prstGeom prst="borderCallout1">
                <a:avLst>
                  <a:gd name="adj1" fmla="val 44260"/>
                  <a:gd name="adj2" fmla="val -3827"/>
                  <a:gd name="adj3" fmla="val 26751"/>
                  <a:gd name="adj4" fmla="val -183574"/>
                </a:avLst>
              </a:prstGeom>
              <a:ln w="571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설명선 1 74"/>
              <p:cNvSpPr/>
              <p:nvPr/>
            </p:nvSpPr>
            <p:spPr>
              <a:xfrm rot="7935811">
                <a:off x="4206301" y="3682662"/>
                <a:ext cx="360040" cy="144016"/>
              </a:xfrm>
              <a:prstGeom prst="borderCallout1">
                <a:avLst>
                  <a:gd name="adj1" fmla="val 44260"/>
                  <a:gd name="adj2" fmla="val -3827"/>
                  <a:gd name="adj3" fmla="val 30131"/>
                  <a:gd name="adj4" fmla="val -192539"/>
                </a:avLst>
              </a:prstGeom>
              <a:solidFill>
                <a:schemeClr val="accent2">
                  <a:lumMod val="75000"/>
                </a:schemeClr>
              </a:solidFill>
              <a:ln w="571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91" name="자유형 90"/>
          <p:cNvSpPr/>
          <p:nvPr/>
        </p:nvSpPr>
        <p:spPr>
          <a:xfrm>
            <a:off x="3347864" y="1988840"/>
            <a:ext cx="2448272" cy="1368152"/>
          </a:xfrm>
          <a:custGeom>
            <a:avLst/>
            <a:gdLst>
              <a:gd name="connsiteX0" fmla="*/ 3329517 w 6970184"/>
              <a:gd name="connsiteY0" fmla="*/ 3088217 h 5619750"/>
              <a:gd name="connsiteX1" fmla="*/ 3647017 w 6970184"/>
              <a:gd name="connsiteY1" fmla="*/ 1843617 h 5619750"/>
              <a:gd name="connsiteX2" fmla="*/ 4294717 w 6970184"/>
              <a:gd name="connsiteY2" fmla="*/ 1068917 h 5619750"/>
              <a:gd name="connsiteX3" fmla="*/ 5437717 w 6970184"/>
              <a:gd name="connsiteY3" fmla="*/ 433917 h 5619750"/>
              <a:gd name="connsiteX4" fmla="*/ 6783917 w 6970184"/>
              <a:gd name="connsiteY4" fmla="*/ 40217 h 5619750"/>
              <a:gd name="connsiteX5" fmla="*/ 6555317 w 6970184"/>
              <a:gd name="connsiteY5" fmla="*/ 675217 h 5619750"/>
              <a:gd name="connsiteX6" fmla="*/ 5729817 w 6970184"/>
              <a:gd name="connsiteY6" fmla="*/ 1615017 h 5619750"/>
              <a:gd name="connsiteX7" fmla="*/ 5107517 w 6970184"/>
              <a:gd name="connsiteY7" fmla="*/ 2135717 h 5619750"/>
              <a:gd name="connsiteX8" fmla="*/ 4459817 w 6970184"/>
              <a:gd name="connsiteY8" fmla="*/ 2453217 h 5619750"/>
              <a:gd name="connsiteX9" fmla="*/ 3951817 w 6970184"/>
              <a:gd name="connsiteY9" fmla="*/ 2554817 h 5619750"/>
              <a:gd name="connsiteX10" fmla="*/ 4040717 w 6970184"/>
              <a:gd name="connsiteY10" fmla="*/ 3342217 h 5619750"/>
              <a:gd name="connsiteX11" fmla="*/ 4586817 w 6970184"/>
              <a:gd name="connsiteY11" fmla="*/ 3215217 h 5619750"/>
              <a:gd name="connsiteX12" fmla="*/ 4955117 w 6970184"/>
              <a:gd name="connsiteY12" fmla="*/ 3431117 h 5619750"/>
              <a:gd name="connsiteX13" fmla="*/ 5069417 w 6970184"/>
              <a:gd name="connsiteY13" fmla="*/ 4028017 h 5619750"/>
              <a:gd name="connsiteX14" fmla="*/ 4764617 w 6970184"/>
              <a:gd name="connsiteY14" fmla="*/ 3951817 h 5619750"/>
              <a:gd name="connsiteX15" fmla="*/ 4180417 w 6970184"/>
              <a:gd name="connsiteY15" fmla="*/ 4332817 h 5619750"/>
              <a:gd name="connsiteX16" fmla="*/ 3685117 w 6970184"/>
              <a:gd name="connsiteY16" fmla="*/ 4866217 h 5619750"/>
              <a:gd name="connsiteX17" fmla="*/ 3050117 w 6970184"/>
              <a:gd name="connsiteY17" fmla="*/ 5056717 h 5619750"/>
              <a:gd name="connsiteX18" fmla="*/ 3164417 w 6970184"/>
              <a:gd name="connsiteY18" fmla="*/ 5247217 h 5619750"/>
              <a:gd name="connsiteX19" fmla="*/ 3316817 w 6970184"/>
              <a:gd name="connsiteY19" fmla="*/ 5513917 h 5619750"/>
              <a:gd name="connsiteX20" fmla="*/ 2580217 w 6970184"/>
              <a:gd name="connsiteY20" fmla="*/ 5361517 h 5619750"/>
              <a:gd name="connsiteX21" fmla="*/ 2783417 w 6970184"/>
              <a:gd name="connsiteY21" fmla="*/ 5221817 h 5619750"/>
              <a:gd name="connsiteX22" fmla="*/ 2859617 w 6970184"/>
              <a:gd name="connsiteY22" fmla="*/ 4993217 h 5619750"/>
              <a:gd name="connsiteX23" fmla="*/ 2745317 w 6970184"/>
              <a:gd name="connsiteY23" fmla="*/ 4917017 h 5619750"/>
              <a:gd name="connsiteX24" fmla="*/ 2364317 w 6970184"/>
              <a:gd name="connsiteY24" fmla="*/ 5425017 h 5619750"/>
              <a:gd name="connsiteX25" fmla="*/ 1373717 w 6970184"/>
              <a:gd name="connsiteY25" fmla="*/ 5602817 h 5619750"/>
              <a:gd name="connsiteX26" fmla="*/ 726017 w 6970184"/>
              <a:gd name="connsiteY26" fmla="*/ 5323417 h 5619750"/>
              <a:gd name="connsiteX27" fmla="*/ 1602317 w 6970184"/>
              <a:gd name="connsiteY27" fmla="*/ 4777317 h 5619750"/>
              <a:gd name="connsiteX28" fmla="*/ 2072217 w 6970184"/>
              <a:gd name="connsiteY28" fmla="*/ 4193117 h 5619750"/>
              <a:gd name="connsiteX29" fmla="*/ 2250017 w 6970184"/>
              <a:gd name="connsiteY29" fmla="*/ 4028017 h 5619750"/>
              <a:gd name="connsiteX30" fmla="*/ 1691217 w 6970184"/>
              <a:gd name="connsiteY30" fmla="*/ 4231217 h 5619750"/>
              <a:gd name="connsiteX31" fmla="*/ 1272117 w 6970184"/>
              <a:gd name="connsiteY31" fmla="*/ 4180417 h 5619750"/>
              <a:gd name="connsiteX32" fmla="*/ 1411817 w 6970184"/>
              <a:gd name="connsiteY32" fmla="*/ 3380317 h 5619750"/>
              <a:gd name="connsiteX33" fmla="*/ 1297517 w 6970184"/>
              <a:gd name="connsiteY33" fmla="*/ 2542117 h 5619750"/>
              <a:gd name="connsiteX34" fmla="*/ 662517 w 6970184"/>
              <a:gd name="connsiteY34" fmla="*/ 1945217 h 5619750"/>
              <a:gd name="connsiteX35" fmla="*/ 129117 w 6970184"/>
              <a:gd name="connsiteY35" fmla="*/ 1703917 h 5619750"/>
              <a:gd name="connsiteX36" fmla="*/ 1437217 w 6970184"/>
              <a:gd name="connsiteY36" fmla="*/ 1145117 h 5619750"/>
              <a:gd name="connsiteX37" fmla="*/ 1907117 w 6970184"/>
              <a:gd name="connsiteY37" fmla="*/ 1030817 h 5619750"/>
              <a:gd name="connsiteX38" fmla="*/ 3164417 w 6970184"/>
              <a:gd name="connsiteY38" fmla="*/ 1310217 h 5619750"/>
              <a:gd name="connsiteX39" fmla="*/ 2935817 w 6970184"/>
              <a:gd name="connsiteY39" fmla="*/ 2262717 h 5619750"/>
              <a:gd name="connsiteX40" fmla="*/ 3329517 w 6970184"/>
              <a:gd name="connsiteY40" fmla="*/ 3088217 h 56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970184" h="5619750">
                <a:moveTo>
                  <a:pt x="3329517" y="3088217"/>
                </a:moveTo>
                <a:cubicBezTo>
                  <a:pt x="3448050" y="3018367"/>
                  <a:pt x="3486150" y="2180167"/>
                  <a:pt x="3647017" y="1843617"/>
                </a:cubicBezTo>
                <a:cubicBezTo>
                  <a:pt x="3807884" y="1507067"/>
                  <a:pt x="3996267" y="1303867"/>
                  <a:pt x="4294717" y="1068917"/>
                </a:cubicBezTo>
                <a:cubicBezTo>
                  <a:pt x="4593167" y="833967"/>
                  <a:pt x="5022850" y="605367"/>
                  <a:pt x="5437717" y="433917"/>
                </a:cubicBezTo>
                <a:cubicBezTo>
                  <a:pt x="5852584" y="262467"/>
                  <a:pt x="6597650" y="0"/>
                  <a:pt x="6783917" y="40217"/>
                </a:cubicBezTo>
                <a:cubicBezTo>
                  <a:pt x="6970184" y="80434"/>
                  <a:pt x="6731000" y="412750"/>
                  <a:pt x="6555317" y="675217"/>
                </a:cubicBezTo>
                <a:cubicBezTo>
                  <a:pt x="6379634" y="937684"/>
                  <a:pt x="5971117" y="1371600"/>
                  <a:pt x="5729817" y="1615017"/>
                </a:cubicBezTo>
                <a:cubicBezTo>
                  <a:pt x="5488517" y="1858434"/>
                  <a:pt x="5319184" y="1996017"/>
                  <a:pt x="5107517" y="2135717"/>
                </a:cubicBezTo>
                <a:cubicBezTo>
                  <a:pt x="4895850" y="2275417"/>
                  <a:pt x="4652434" y="2383367"/>
                  <a:pt x="4459817" y="2453217"/>
                </a:cubicBezTo>
                <a:cubicBezTo>
                  <a:pt x="4267200" y="2523067"/>
                  <a:pt x="4021667" y="2406650"/>
                  <a:pt x="3951817" y="2554817"/>
                </a:cubicBezTo>
                <a:cubicBezTo>
                  <a:pt x="3881967" y="2702984"/>
                  <a:pt x="3934884" y="3232150"/>
                  <a:pt x="4040717" y="3342217"/>
                </a:cubicBezTo>
                <a:cubicBezTo>
                  <a:pt x="4146550" y="3452284"/>
                  <a:pt x="4434417" y="3200400"/>
                  <a:pt x="4586817" y="3215217"/>
                </a:cubicBezTo>
                <a:cubicBezTo>
                  <a:pt x="4739217" y="3230034"/>
                  <a:pt x="4874684" y="3295650"/>
                  <a:pt x="4955117" y="3431117"/>
                </a:cubicBezTo>
                <a:cubicBezTo>
                  <a:pt x="5035550" y="3566584"/>
                  <a:pt x="5101167" y="3941234"/>
                  <a:pt x="5069417" y="4028017"/>
                </a:cubicBezTo>
                <a:cubicBezTo>
                  <a:pt x="5037667" y="4114800"/>
                  <a:pt x="4912784" y="3901017"/>
                  <a:pt x="4764617" y="3951817"/>
                </a:cubicBezTo>
                <a:cubicBezTo>
                  <a:pt x="4616450" y="4002617"/>
                  <a:pt x="4360334" y="4180417"/>
                  <a:pt x="4180417" y="4332817"/>
                </a:cubicBezTo>
                <a:cubicBezTo>
                  <a:pt x="4000500" y="4485217"/>
                  <a:pt x="3873500" y="4745567"/>
                  <a:pt x="3685117" y="4866217"/>
                </a:cubicBezTo>
                <a:cubicBezTo>
                  <a:pt x="3496734" y="4986867"/>
                  <a:pt x="3136900" y="4993217"/>
                  <a:pt x="3050117" y="5056717"/>
                </a:cubicBezTo>
                <a:cubicBezTo>
                  <a:pt x="2963334" y="5120217"/>
                  <a:pt x="3119967" y="5171017"/>
                  <a:pt x="3164417" y="5247217"/>
                </a:cubicBezTo>
                <a:cubicBezTo>
                  <a:pt x="3208867" y="5323417"/>
                  <a:pt x="3414184" y="5494867"/>
                  <a:pt x="3316817" y="5513917"/>
                </a:cubicBezTo>
                <a:cubicBezTo>
                  <a:pt x="3219450" y="5532967"/>
                  <a:pt x="2669117" y="5410200"/>
                  <a:pt x="2580217" y="5361517"/>
                </a:cubicBezTo>
                <a:cubicBezTo>
                  <a:pt x="2491317" y="5312834"/>
                  <a:pt x="2736850" y="5283200"/>
                  <a:pt x="2783417" y="5221817"/>
                </a:cubicBezTo>
                <a:cubicBezTo>
                  <a:pt x="2829984" y="5160434"/>
                  <a:pt x="2865967" y="5044017"/>
                  <a:pt x="2859617" y="4993217"/>
                </a:cubicBezTo>
                <a:cubicBezTo>
                  <a:pt x="2853267" y="4942417"/>
                  <a:pt x="2827867" y="4845050"/>
                  <a:pt x="2745317" y="4917017"/>
                </a:cubicBezTo>
                <a:cubicBezTo>
                  <a:pt x="2662767" y="4988984"/>
                  <a:pt x="2592917" y="5310717"/>
                  <a:pt x="2364317" y="5425017"/>
                </a:cubicBezTo>
                <a:cubicBezTo>
                  <a:pt x="2135717" y="5539317"/>
                  <a:pt x="1646767" y="5619750"/>
                  <a:pt x="1373717" y="5602817"/>
                </a:cubicBezTo>
                <a:cubicBezTo>
                  <a:pt x="1100667" y="5585884"/>
                  <a:pt x="687917" y="5461000"/>
                  <a:pt x="726017" y="5323417"/>
                </a:cubicBezTo>
                <a:cubicBezTo>
                  <a:pt x="764117" y="5185834"/>
                  <a:pt x="1377950" y="4965700"/>
                  <a:pt x="1602317" y="4777317"/>
                </a:cubicBezTo>
                <a:cubicBezTo>
                  <a:pt x="1826684" y="4588934"/>
                  <a:pt x="1964267" y="4318000"/>
                  <a:pt x="2072217" y="4193117"/>
                </a:cubicBezTo>
                <a:cubicBezTo>
                  <a:pt x="2180167" y="4068234"/>
                  <a:pt x="2313517" y="4021667"/>
                  <a:pt x="2250017" y="4028017"/>
                </a:cubicBezTo>
                <a:cubicBezTo>
                  <a:pt x="2186517" y="4034367"/>
                  <a:pt x="1854200" y="4205817"/>
                  <a:pt x="1691217" y="4231217"/>
                </a:cubicBezTo>
                <a:cubicBezTo>
                  <a:pt x="1528234" y="4256617"/>
                  <a:pt x="1318684" y="4322234"/>
                  <a:pt x="1272117" y="4180417"/>
                </a:cubicBezTo>
                <a:cubicBezTo>
                  <a:pt x="1225550" y="4038600"/>
                  <a:pt x="1407584" y="3653367"/>
                  <a:pt x="1411817" y="3380317"/>
                </a:cubicBezTo>
                <a:cubicBezTo>
                  <a:pt x="1416050" y="3107267"/>
                  <a:pt x="1422400" y="2781300"/>
                  <a:pt x="1297517" y="2542117"/>
                </a:cubicBezTo>
                <a:cubicBezTo>
                  <a:pt x="1172634" y="2302934"/>
                  <a:pt x="857250" y="2084917"/>
                  <a:pt x="662517" y="1945217"/>
                </a:cubicBezTo>
                <a:cubicBezTo>
                  <a:pt x="467784" y="1805517"/>
                  <a:pt x="0" y="1837267"/>
                  <a:pt x="129117" y="1703917"/>
                </a:cubicBezTo>
                <a:cubicBezTo>
                  <a:pt x="258234" y="1570567"/>
                  <a:pt x="1140884" y="1257300"/>
                  <a:pt x="1437217" y="1145117"/>
                </a:cubicBezTo>
                <a:cubicBezTo>
                  <a:pt x="1733550" y="1032934"/>
                  <a:pt x="1619250" y="1003300"/>
                  <a:pt x="1907117" y="1030817"/>
                </a:cubicBezTo>
                <a:cubicBezTo>
                  <a:pt x="2194984" y="1058334"/>
                  <a:pt x="2992967" y="1104900"/>
                  <a:pt x="3164417" y="1310217"/>
                </a:cubicBezTo>
                <a:cubicBezTo>
                  <a:pt x="3335867" y="1515534"/>
                  <a:pt x="2908300" y="1972734"/>
                  <a:pt x="2935817" y="2262717"/>
                </a:cubicBezTo>
                <a:cubicBezTo>
                  <a:pt x="2963334" y="2552700"/>
                  <a:pt x="3210984" y="3158067"/>
                  <a:pt x="3329517" y="3088217"/>
                </a:cubicBezTo>
                <a:close/>
              </a:path>
            </a:pathLst>
          </a:custGeom>
          <a:blipFill>
            <a:blip r:embed="rId28" cstate="print"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자유형 91"/>
          <p:cNvSpPr/>
          <p:nvPr/>
        </p:nvSpPr>
        <p:spPr>
          <a:xfrm flipH="1">
            <a:off x="9144000" y="2204864"/>
            <a:ext cx="2448000" cy="1368152"/>
          </a:xfrm>
          <a:custGeom>
            <a:avLst/>
            <a:gdLst>
              <a:gd name="connsiteX0" fmla="*/ 3329517 w 6970184"/>
              <a:gd name="connsiteY0" fmla="*/ 3088217 h 5619750"/>
              <a:gd name="connsiteX1" fmla="*/ 3647017 w 6970184"/>
              <a:gd name="connsiteY1" fmla="*/ 1843617 h 5619750"/>
              <a:gd name="connsiteX2" fmla="*/ 4294717 w 6970184"/>
              <a:gd name="connsiteY2" fmla="*/ 1068917 h 5619750"/>
              <a:gd name="connsiteX3" fmla="*/ 5437717 w 6970184"/>
              <a:gd name="connsiteY3" fmla="*/ 433917 h 5619750"/>
              <a:gd name="connsiteX4" fmla="*/ 6783917 w 6970184"/>
              <a:gd name="connsiteY4" fmla="*/ 40217 h 5619750"/>
              <a:gd name="connsiteX5" fmla="*/ 6555317 w 6970184"/>
              <a:gd name="connsiteY5" fmla="*/ 675217 h 5619750"/>
              <a:gd name="connsiteX6" fmla="*/ 5729817 w 6970184"/>
              <a:gd name="connsiteY6" fmla="*/ 1615017 h 5619750"/>
              <a:gd name="connsiteX7" fmla="*/ 5107517 w 6970184"/>
              <a:gd name="connsiteY7" fmla="*/ 2135717 h 5619750"/>
              <a:gd name="connsiteX8" fmla="*/ 4459817 w 6970184"/>
              <a:gd name="connsiteY8" fmla="*/ 2453217 h 5619750"/>
              <a:gd name="connsiteX9" fmla="*/ 3951817 w 6970184"/>
              <a:gd name="connsiteY9" fmla="*/ 2554817 h 5619750"/>
              <a:gd name="connsiteX10" fmla="*/ 4040717 w 6970184"/>
              <a:gd name="connsiteY10" fmla="*/ 3342217 h 5619750"/>
              <a:gd name="connsiteX11" fmla="*/ 4586817 w 6970184"/>
              <a:gd name="connsiteY11" fmla="*/ 3215217 h 5619750"/>
              <a:gd name="connsiteX12" fmla="*/ 4955117 w 6970184"/>
              <a:gd name="connsiteY12" fmla="*/ 3431117 h 5619750"/>
              <a:gd name="connsiteX13" fmla="*/ 5069417 w 6970184"/>
              <a:gd name="connsiteY13" fmla="*/ 4028017 h 5619750"/>
              <a:gd name="connsiteX14" fmla="*/ 4764617 w 6970184"/>
              <a:gd name="connsiteY14" fmla="*/ 3951817 h 5619750"/>
              <a:gd name="connsiteX15" fmla="*/ 4180417 w 6970184"/>
              <a:gd name="connsiteY15" fmla="*/ 4332817 h 5619750"/>
              <a:gd name="connsiteX16" fmla="*/ 3685117 w 6970184"/>
              <a:gd name="connsiteY16" fmla="*/ 4866217 h 5619750"/>
              <a:gd name="connsiteX17" fmla="*/ 3050117 w 6970184"/>
              <a:gd name="connsiteY17" fmla="*/ 5056717 h 5619750"/>
              <a:gd name="connsiteX18" fmla="*/ 3164417 w 6970184"/>
              <a:gd name="connsiteY18" fmla="*/ 5247217 h 5619750"/>
              <a:gd name="connsiteX19" fmla="*/ 3316817 w 6970184"/>
              <a:gd name="connsiteY19" fmla="*/ 5513917 h 5619750"/>
              <a:gd name="connsiteX20" fmla="*/ 2580217 w 6970184"/>
              <a:gd name="connsiteY20" fmla="*/ 5361517 h 5619750"/>
              <a:gd name="connsiteX21" fmla="*/ 2783417 w 6970184"/>
              <a:gd name="connsiteY21" fmla="*/ 5221817 h 5619750"/>
              <a:gd name="connsiteX22" fmla="*/ 2859617 w 6970184"/>
              <a:gd name="connsiteY22" fmla="*/ 4993217 h 5619750"/>
              <a:gd name="connsiteX23" fmla="*/ 2745317 w 6970184"/>
              <a:gd name="connsiteY23" fmla="*/ 4917017 h 5619750"/>
              <a:gd name="connsiteX24" fmla="*/ 2364317 w 6970184"/>
              <a:gd name="connsiteY24" fmla="*/ 5425017 h 5619750"/>
              <a:gd name="connsiteX25" fmla="*/ 1373717 w 6970184"/>
              <a:gd name="connsiteY25" fmla="*/ 5602817 h 5619750"/>
              <a:gd name="connsiteX26" fmla="*/ 726017 w 6970184"/>
              <a:gd name="connsiteY26" fmla="*/ 5323417 h 5619750"/>
              <a:gd name="connsiteX27" fmla="*/ 1602317 w 6970184"/>
              <a:gd name="connsiteY27" fmla="*/ 4777317 h 5619750"/>
              <a:gd name="connsiteX28" fmla="*/ 2072217 w 6970184"/>
              <a:gd name="connsiteY28" fmla="*/ 4193117 h 5619750"/>
              <a:gd name="connsiteX29" fmla="*/ 2250017 w 6970184"/>
              <a:gd name="connsiteY29" fmla="*/ 4028017 h 5619750"/>
              <a:gd name="connsiteX30" fmla="*/ 1691217 w 6970184"/>
              <a:gd name="connsiteY30" fmla="*/ 4231217 h 5619750"/>
              <a:gd name="connsiteX31" fmla="*/ 1272117 w 6970184"/>
              <a:gd name="connsiteY31" fmla="*/ 4180417 h 5619750"/>
              <a:gd name="connsiteX32" fmla="*/ 1411817 w 6970184"/>
              <a:gd name="connsiteY32" fmla="*/ 3380317 h 5619750"/>
              <a:gd name="connsiteX33" fmla="*/ 1297517 w 6970184"/>
              <a:gd name="connsiteY33" fmla="*/ 2542117 h 5619750"/>
              <a:gd name="connsiteX34" fmla="*/ 662517 w 6970184"/>
              <a:gd name="connsiteY34" fmla="*/ 1945217 h 5619750"/>
              <a:gd name="connsiteX35" fmla="*/ 129117 w 6970184"/>
              <a:gd name="connsiteY35" fmla="*/ 1703917 h 5619750"/>
              <a:gd name="connsiteX36" fmla="*/ 1437217 w 6970184"/>
              <a:gd name="connsiteY36" fmla="*/ 1145117 h 5619750"/>
              <a:gd name="connsiteX37" fmla="*/ 1907117 w 6970184"/>
              <a:gd name="connsiteY37" fmla="*/ 1030817 h 5619750"/>
              <a:gd name="connsiteX38" fmla="*/ 3164417 w 6970184"/>
              <a:gd name="connsiteY38" fmla="*/ 1310217 h 5619750"/>
              <a:gd name="connsiteX39" fmla="*/ 2935817 w 6970184"/>
              <a:gd name="connsiteY39" fmla="*/ 2262717 h 5619750"/>
              <a:gd name="connsiteX40" fmla="*/ 3329517 w 6970184"/>
              <a:gd name="connsiteY40" fmla="*/ 3088217 h 56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970184" h="5619750">
                <a:moveTo>
                  <a:pt x="3329517" y="3088217"/>
                </a:moveTo>
                <a:cubicBezTo>
                  <a:pt x="3448050" y="3018367"/>
                  <a:pt x="3486150" y="2180167"/>
                  <a:pt x="3647017" y="1843617"/>
                </a:cubicBezTo>
                <a:cubicBezTo>
                  <a:pt x="3807884" y="1507067"/>
                  <a:pt x="3996267" y="1303867"/>
                  <a:pt x="4294717" y="1068917"/>
                </a:cubicBezTo>
                <a:cubicBezTo>
                  <a:pt x="4593167" y="833967"/>
                  <a:pt x="5022850" y="605367"/>
                  <a:pt x="5437717" y="433917"/>
                </a:cubicBezTo>
                <a:cubicBezTo>
                  <a:pt x="5852584" y="262467"/>
                  <a:pt x="6597650" y="0"/>
                  <a:pt x="6783917" y="40217"/>
                </a:cubicBezTo>
                <a:cubicBezTo>
                  <a:pt x="6970184" y="80434"/>
                  <a:pt x="6731000" y="412750"/>
                  <a:pt x="6555317" y="675217"/>
                </a:cubicBezTo>
                <a:cubicBezTo>
                  <a:pt x="6379634" y="937684"/>
                  <a:pt x="5971117" y="1371600"/>
                  <a:pt x="5729817" y="1615017"/>
                </a:cubicBezTo>
                <a:cubicBezTo>
                  <a:pt x="5488517" y="1858434"/>
                  <a:pt x="5319184" y="1996017"/>
                  <a:pt x="5107517" y="2135717"/>
                </a:cubicBezTo>
                <a:cubicBezTo>
                  <a:pt x="4895850" y="2275417"/>
                  <a:pt x="4652434" y="2383367"/>
                  <a:pt x="4459817" y="2453217"/>
                </a:cubicBezTo>
                <a:cubicBezTo>
                  <a:pt x="4267200" y="2523067"/>
                  <a:pt x="4021667" y="2406650"/>
                  <a:pt x="3951817" y="2554817"/>
                </a:cubicBezTo>
                <a:cubicBezTo>
                  <a:pt x="3881967" y="2702984"/>
                  <a:pt x="3934884" y="3232150"/>
                  <a:pt x="4040717" y="3342217"/>
                </a:cubicBezTo>
                <a:cubicBezTo>
                  <a:pt x="4146550" y="3452284"/>
                  <a:pt x="4434417" y="3200400"/>
                  <a:pt x="4586817" y="3215217"/>
                </a:cubicBezTo>
                <a:cubicBezTo>
                  <a:pt x="4739217" y="3230034"/>
                  <a:pt x="4874684" y="3295650"/>
                  <a:pt x="4955117" y="3431117"/>
                </a:cubicBezTo>
                <a:cubicBezTo>
                  <a:pt x="5035550" y="3566584"/>
                  <a:pt x="5101167" y="3941234"/>
                  <a:pt x="5069417" y="4028017"/>
                </a:cubicBezTo>
                <a:cubicBezTo>
                  <a:pt x="5037667" y="4114800"/>
                  <a:pt x="4912784" y="3901017"/>
                  <a:pt x="4764617" y="3951817"/>
                </a:cubicBezTo>
                <a:cubicBezTo>
                  <a:pt x="4616450" y="4002617"/>
                  <a:pt x="4360334" y="4180417"/>
                  <a:pt x="4180417" y="4332817"/>
                </a:cubicBezTo>
                <a:cubicBezTo>
                  <a:pt x="4000500" y="4485217"/>
                  <a:pt x="3873500" y="4745567"/>
                  <a:pt x="3685117" y="4866217"/>
                </a:cubicBezTo>
                <a:cubicBezTo>
                  <a:pt x="3496734" y="4986867"/>
                  <a:pt x="3136900" y="4993217"/>
                  <a:pt x="3050117" y="5056717"/>
                </a:cubicBezTo>
                <a:cubicBezTo>
                  <a:pt x="2963334" y="5120217"/>
                  <a:pt x="3119967" y="5171017"/>
                  <a:pt x="3164417" y="5247217"/>
                </a:cubicBezTo>
                <a:cubicBezTo>
                  <a:pt x="3208867" y="5323417"/>
                  <a:pt x="3414184" y="5494867"/>
                  <a:pt x="3316817" y="5513917"/>
                </a:cubicBezTo>
                <a:cubicBezTo>
                  <a:pt x="3219450" y="5532967"/>
                  <a:pt x="2669117" y="5410200"/>
                  <a:pt x="2580217" y="5361517"/>
                </a:cubicBezTo>
                <a:cubicBezTo>
                  <a:pt x="2491317" y="5312834"/>
                  <a:pt x="2736850" y="5283200"/>
                  <a:pt x="2783417" y="5221817"/>
                </a:cubicBezTo>
                <a:cubicBezTo>
                  <a:pt x="2829984" y="5160434"/>
                  <a:pt x="2865967" y="5044017"/>
                  <a:pt x="2859617" y="4993217"/>
                </a:cubicBezTo>
                <a:cubicBezTo>
                  <a:pt x="2853267" y="4942417"/>
                  <a:pt x="2827867" y="4845050"/>
                  <a:pt x="2745317" y="4917017"/>
                </a:cubicBezTo>
                <a:cubicBezTo>
                  <a:pt x="2662767" y="4988984"/>
                  <a:pt x="2592917" y="5310717"/>
                  <a:pt x="2364317" y="5425017"/>
                </a:cubicBezTo>
                <a:cubicBezTo>
                  <a:pt x="2135717" y="5539317"/>
                  <a:pt x="1646767" y="5619750"/>
                  <a:pt x="1373717" y="5602817"/>
                </a:cubicBezTo>
                <a:cubicBezTo>
                  <a:pt x="1100667" y="5585884"/>
                  <a:pt x="687917" y="5461000"/>
                  <a:pt x="726017" y="5323417"/>
                </a:cubicBezTo>
                <a:cubicBezTo>
                  <a:pt x="764117" y="5185834"/>
                  <a:pt x="1377950" y="4965700"/>
                  <a:pt x="1602317" y="4777317"/>
                </a:cubicBezTo>
                <a:cubicBezTo>
                  <a:pt x="1826684" y="4588934"/>
                  <a:pt x="1964267" y="4318000"/>
                  <a:pt x="2072217" y="4193117"/>
                </a:cubicBezTo>
                <a:cubicBezTo>
                  <a:pt x="2180167" y="4068234"/>
                  <a:pt x="2313517" y="4021667"/>
                  <a:pt x="2250017" y="4028017"/>
                </a:cubicBezTo>
                <a:cubicBezTo>
                  <a:pt x="2186517" y="4034367"/>
                  <a:pt x="1854200" y="4205817"/>
                  <a:pt x="1691217" y="4231217"/>
                </a:cubicBezTo>
                <a:cubicBezTo>
                  <a:pt x="1528234" y="4256617"/>
                  <a:pt x="1318684" y="4322234"/>
                  <a:pt x="1272117" y="4180417"/>
                </a:cubicBezTo>
                <a:cubicBezTo>
                  <a:pt x="1225550" y="4038600"/>
                  <a:pt x="1407584" y="3653367"/>
                  <a:pt x="1411817" y="3380317"/>
                </a:cubicBezTo>
                <a:cubicBezTo>
                  <a:pt x="1416050" y="3107267"/>
                  <a:pt x="1422400" y="2781300"/>
                  <a:pt x="1297517" y="2542117"/>
                </a:cubicBezTo>
                <a:cubicBezTo>
                  <a:pt x="1172634" y="2302934"/>
                  <a:pt x="857250" y="2084917"/>
                  <a:pt x="662517" y="1945217"/>
                </a:cubicBezTo>
                <a:cubicBezTo>
                  <a:pt x="467784" y="1805517"/>
                  <a:pt x="0" y="1837267"/>
                  <a:pt x="129117" y="1703917"/>
                </a:cubicBezTo>
                <a:cubicBezTo>
                  <a:pt x="258234" y="1570567"/>
                  <a:pt x="1140884" y="1257300"/>
                  <a:pt x="1437217" y="1145117"/>
                </a:cubicBezTo>
                <a:cubicBezTo>
                  <a:pt x="1733550" y="1032934"/>
                  <a:pt x="1619250" y="1003300"/>
                  <a:pt x="1907117" y="1030817"/>
                </a:cubicBezTo>
                <a:cubicBezTo>
                  <a:pt x="2194984" y="1058334"/>
                  <a:pt x="2992967" y="1104900"/>
                  <a:pt x="3164417" y="1310217"/>
                </a:cubicBezTo>
                <a:cubicBezTo>
                  <a:pt x="3335867" y="1515534"/>
                  <a:pt x="2908300" y="1972734"/>
                  <a:pt x="2935817" y="2262717"/>
                </a:cubicBezTo>
                <a:cubicBezTo>
                  <a:pt x="2963334" y="2552700"/>
                  <a:pt x="3210984" y="3158067"/>
                  <a:pt x="3329517" y="3088217"/>
                </a:cubicBezTo>
                <a:close/>
              </a:path>
            </a:pathLst>
          </a:custGeom>
          <a:blipFill>
            <a:blip r:embed="rId29" cstate="print"/>
            <a:stretch>
              <a:fillRect/>
            </a:stretch>
          </a:blipFill>
          <a:ln w="31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자유형 92"/>
          <p:cNvSpPr/>
          <p:nvPr/>
        </p:nvSpPr>
        <p:spPr>
          <a:xfrm>
            <a:off x="-2448272" y="1124744"/>
            <a:ext cx="2448272" cy="1368152"/>
          </a:xfrm>
          <a:custGeom>
            <a:avLst/>
            <a:gdLst>
              <a:gd name="connsiteX0" fmla="*/ 3329517 w 6970184"/>
              <a:gd name="connsiteY0" fmla="*/ 3088217 h 5619750"/>
              <a:gd name="connsiteX1" fmla="*/ 3647017 w 6970184"/>
              <a:gd name="connsiteY1" fmla="*/ 1843617 h 5619750"/>
              <a:gd name="connsiteX2" fmla="*/ 4294717 w 6970184"/>
              <a:gd name="connsiteY2" fmla="*/ 1068917 h 5619750"/>
              <a:gd name="connsiteX3" fmla="*/ 5437717 w 6970184"/>
              <a:gd name="connsiteY3" fmla="*/ 433917 h 5619750"/>
              <a:gd name="connsiteX4" fmla="*/ 6783917 w 6970184"/>
              <a:gd name="connsiteY4" fmla="*/ 40217 h 5619750"/>
              <a:gd name="connsiteX5" fmla="*/ 6555317 w 6970184"/>
              <a:gd name="connsiteY5" fmla="*/ 675217 h 5619750"/>
              <a:gd name="connsiteX6" fmla="*/ 5729817 w 6970184"/>
              <a:gd name="connsiteY6" fmla="*/ 1615017 h 5619750"/>
              <a:gd name="connsiteX7" fmla="*/ 5107517 w 6970184"/>
              <a:gd name="connsiteY7" fmla="*/ 2135717 h 5619750"/>
              <a:gd name="connsiteX8" fmla="*/ 4459817 w 6970184"/>
              <a:gd name="connsiteY8" fmla="*/ 2453217 h 5619750"/>
              <a:gd name="connsiteX9" fmla="*/ 3951817 w 6970184"/>
              <a:gd name="connsiteY9" fmla="*/ 2554817 h 5619750"/>
              <a:gd name="connsiteX10" fmla="*/ 4040717 w 6970184"/>
              <a:gd name="connsiteY10" fmla="*/ 3342217 h 5619750"/>
              <a:gd name="connsiteX11" fmla="*/ 4586817 w 6970184"/>
              <a:gd name="connsiteY11" fmla="*/ 3215217 h 5619750"/>
              <a:gd name="connsiteX12" fmla="*/ 4955117 w 6970184"/>
              <a:gd name="connsiteY12" fmla="*/ 3431117 h 5619750"/>
              <a:gd name="connsiteX13" fmla="*/ 5069417 w 6970184"/>
              <a:gd name="connsiteY13" fmla="*/ 4028017 h 5619750"/>
              <a:gd name="connsiteX14" fmla="*/ 4764617 w 6970184"/>
              <a:gd name="connsiteY14" fmla="*/ 3951817 h 5619750"/>
              <a:gd name="connsiteX15" fmla="*/ 4180417 w 6970184"/>
              <a:gd name="connsiteY15" fmla="*/ 4332817 h 5619750"/>
              <a:gd name="connsiteX16" fmla="*/ 3685117 w 6970184"/>
              <a:gd name="connsiteY16" fmla="*/ 4866217 h 5619750"/>
              <a:gd name="connsiteX17" fmla="*/ 3050117 w 6970184"/>
              <a:gd name="connsiteY17" fmla="*/ 5056717 h 5619750"/>
              <a:gd name="connsiteX18" fmla="*/ 3164417 w 6970184"/>
              <a:gd name="connsiteY18" fmla="*/ 5247217 h 5619750"/>
              <a:gd name="connsiteX19" fmla="*/ 3316817 w 6970184"/>
              <a:gd name="connsiteY19" fmla="*/ 5513917 h 5619750"/>
              <a:gd name="connsiteX20" fmla="*/ 2580217 w 6970184"/>
              <a:gd name="connsiteY20" fmla="*/ 5361517 h 5619750"/>
              <a:gd name="connsiteX21" fmla="*/ 2783417 w 6970184"/>
              <a:gd name="connsiteY21" fmla="*/ 5221817 h 5619750"/>
              <a:gd name="connsiteX22" fmla="*/ 2859617 w 6970184"/>
              <a:gd name="connsiteY22" fmla="*/ 4993217 h 5619750"/>
              <a:gd name="connsiteX23" fmla="*/ 2745317 w 6970184"/>
              <a:gd name="connsiteY23" fmla="*/ 4917017 h 5619750"/>
              <a:gd name="connsiteX24" fmla="*/ 2364317 w 6970184"/>
              <a:gd name="connsiteY24" fmla="*/ 5425017 h 5619750"/>
              <a:gd name="connsiteX25" fmla="*/ 1373717 w 6970184"/>
              <a:gd name="connsiteY25" fmla="*/ 5602817 h 5619750"/>
              <a:gd name="connsiteX26" fmla="*/ 726017 w 6970184"/>
              <a:gd name="connsiteY26" fmla="*/ 5323417 h 5619750"/>
              <a:gd name="connsiteX27" fmla="*/ 1602317 w 6970184"/>
              <a:gd name="connsiteY27" fmla="*/ 4777317 h 5619750"/>
              <a:gd name="connsiteX28" fmla="*/ 2072217 w 6970184"/>
              <a:gd name="connsiteY28" fmla="*/ 4193117 h 5619750"/>
              <a:gd name="connsiteX29" fmla="*/ 2250017 w 6970184"/>
              <a:gd name="connsiteY29" fmla="*/ 4028017 h 5619750"/>
              <a:gd name="connsiteX30" fmla="*/ 1691217 w 6970184"/>
              <a:gd name="connsiteY30" fmla="*/ 4231217 h 5619750"/>
              <a:gd name="connsiteX31" fmla="*/ 1272117 w 6970184"/>
              <a:gd name="connsiteY31" fmla="*/ 4180417 h 5619750"/>
              <a:gd name="connsiteX32" fmla="*/ 1411817 w 6970184"/>
              <a:gd name="connsiteY32" fmla="*/ 3380317 h 5619750"/>
              <a:gd name="connsiteX33" fmla="*/ 1297517 w 6970184"/>
              <a:gd name="connsiteY33" fmla="*/ 2542117 h 5619750"/>
              <a:gd name="connsiteX34" fmla="*/ 662517 w 6970184"/>
              <a:gd name="connsiteY34" fmla="*/ 1945217 h 5619750"/>
              <a:gd name="connsiteX35" fmla="*/ 129117 w 6970184"/>
              <a:gd name="connsiteY35" fmla="*/ 1703917 h 5619750"/>
              <a:gd name="connsiteX36" fmla="*/ 1437217 w 6970184"/>
              <a:gd name="connsiteY36" fmla="*/ 1145117 h 5619750"/>
              <a:gd name="connsiteX37" fmla="*/ 1907117 w 6970184"/>
              <a:gd name="connsiteY37" fmla="*/ 1030817 h 5619750"/>
              <a:gd name="connsiteX38" fmla="*/ 3164417 w 6970184"/>
              <a:gd name="connsiteY38" fmla="*/ 1310217 h 5619750"/>
              <a:gd name="connsiteX39" fmla="*/ 2935817 w 6970184"/>
              <a:gd name="connsiteY39" fmla="*/ 2262717 h 5619750"/>
              <a:gd name="connsiteX40" fmla="*/ 3329517 w 6970184"/>
              <a:gd name="connsiteY40" fmla="*/ 3088217 h 56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970184" h="5619750">
                <a:moveTo>
                  <a:pt x="3329517" y="3088217"/>
                </a:moveTo>
                <a:cubicBezTo>
                  <a:pt x="3448050" y="3018367"/>
                  <a:pt x="3486150" y="2180167"/>
                  <a:pt x="3647017" y="1843617"/>
                </a:cubicBezTo>
                <a:cubicBezTo>
                  <a:pt x="3807884" y="1507067"/>
                  <a:pt x="3996267" y="1303867"/>
                  <a:pt x="4294717" y="1068917"/>
                </a:cubicBezTo>
                <a:cubicBezTo>
                  <a:pt x="4593167" y="833967"/>
                  <a:pt x="5022850" y="605367"/>
                  <a:pt x="5437717" y="433917"/>
                </a:cubicBezTo>
                <a:cubicBezTo>
                  <a:pt x="5852584" y="262467"/>
                  <a:pt x="6597650" y="0"/>
                  <a:pt x="6783917" y="40217"/>
                </a:cubicBezTo>
                <a:cubicBezTo>
                  <a:pt x="6970184" y="80434"/>
                  <a:pt x="6731000" y="412750"/>
                  <a:pt x="6555317" y="675217"/>
                </a:cubicBezTo>
                <a:cubicBezTo>
                  <a:pt x="6379634" y="937684"/>
                  <a:pt x="5971117" y="1371600"/>
                  <a:pt x="5729817" y="1615017"/>
                </a:cubicBezTo>
                <a:cubicBezTo>
                  <a:pt x="5488517" y="1858434"/>
                  <a:pt x="5319184" y="1996017"/>
                  <a:pt x="5107517" y="2135717"/>
                </a:cubicBezTo>
                <a:cubicBezTo>
                  <a:pt x="4895850" y="2275417"/>
                  <a:pt x="4652434" y="2383367"/>
                  <a:pt x="4459817" y="2453217"/>
                </a:cubicBezTo>
                <a:cubicBezTo>
                  <a:pt x="4267200" y="2523067"/>
                  <a:pt x="4021667" y="2406650"/>
                  <a:pt x="3951817" y="2554817"/>
                </a:cubicBezTo>
                <a:cubicBezTo>
                  <a:pt x="3881967" y="2702984"/>
                  <a:pt x="3934884" y="3232150"/>
                  <a:pt x="4040717" y="3342217"/>
                </a:cubicBezTo>
                <a:cubicBezTo>
                  <a:pt x="4146550" y="3452284"/>
                  <a:pt x="4434417" y="3200400"/>
                  <a:pt x="4586817" y="3215217"/>
                </a:cubicBezTo>
                <a:cubicBezTo>
                  <a:pt x="4739217" y="3230034"/>
                  <a:pt x="4874684" y="3295650"/>
                  <a:pt x="4955117" y="3431117"/>
                </a:cubicBezTo>
                <a:cubicBezTo>
                  <a:pt x="5035550" y="3566584"/>
                  <a:pt x="5101167" y="3941234"/>
                  <a:pt x="5069417" y="4028017"/>
                </a:cubicBezTo>
                <a:cubicBezTo>
                  <a:pt x="5037667" y="4114800"/>
                  <a:pt x="4912784" y="3901017"/>
                  <a:pt x="4764617" y="3951817"/>
                </a:cubicBezTo>
                <a:cubicBezTo>
                  <a:pt x="4616450" y="4002617"/>
                  <a:pt x="4360334" y="4180417"/>
                  <a:pt x="4180417" y="4332817"/>
                </a:cubicBezTo>
                <a:cubicBezTo>
                  <a:pt x="4000500" y="4485217"/>
                  <a:pt x="3873500" y="4745567"/>
                  <a:pt x="3685117" y="4866217"/>
                </a:cubicBezTo>
                <a:cubicBezTo>
                  <a:pt x="3496734" y="4986867"/>
                  <a:pt x="3136900" y="4993217"/>
                  <a:pt x="3050117" y="5056717"/>
                </a:cubicBezTo>
                <a:cubicBezTo>
                  <a:pt x="2963334" y="5120217"/>
                  <a:pt x="3119967" y="5171017"/>
                  <a:pt x="3164417" y="5247217"/>
                </a:cubicBezTo>
                <a:cubicBezTo>
                  <a:pt x="3208867" y="5323417"/>
                  <a:pt x="3414184" y="5494867"/>
                  <a:pt x="3316817" y="5513917"/>
                </a:cubicBezTo>
                <a:cubicBezTo>
                  <a:pt x="3219450" y="5532967"/>
                  <a:pt x="2669117" y="5410200"/>
                  <a:pt x="2580217" y="5361517"/>
                </a:cubicBezTo>
                <a:cubicBezTo>
                  <a:pt x="2491317" y="5312834"/>
                  <a:pt x="2736850" y="5283200"/>
                  <a:pt x="2783417" y="5221817"/>
                </a:cubicBezTo>
                <a:cubicBezTo>
                  <a:pt x="2829984" y="5160434"/>
                  <a:pt x="2865967" y="5044017"/>
                  <a:pt x="2859617" y="4993217"/>
                </a:cubicBezTo>
                <a:cubicBezTo>
                  <a:pt x="2853267" y="4942417"/>
                  <a:pt x="2827867" y="4845050"/>
                  <a:pt x="2745317" y="4917017"/>
                </a:cubicBezTo>
                <a:cubicBezTo>
                  <a:pt x="2662767" y="4988984"/>
                  <a:pt x="2592917" y="5310717"/>
                  <a:pt x="2364317" y="5425017"/>
                </a:cubicBezTo>
                <a:cubicBezTo>
                  <a:pt x="2135717" y="5539317"/>
                  <a:pt x="1646767" y="5619750"/>
                  <a:pt x="1373717" y="5602817"/>
                </a:cubicBezTo>
                <a:cubicBezTo>
                  <a:pt x="1100667" y="5585884"/>
                  <a:pt x="687917" y="5461000"/>
                  <a:pt x="726017" y="5323417"/>
                </a:cubicBezTo>
                <a:cubicBezTo>
                  <a:pt x="764117" y="5185834"/>
                  <a:pt x="1377950" y="4965700"/>
                  <a:pt x="1602317" y="4777317"/>
                </a:cubicBezTo>
                <a:cubicBezTo>
                  <a:pt x="1826684" y="4588934"/>
                  <a:pt x="1964267" y="4318000"/>
                  <a:pt x="2072217" y="4193117"/>
                </a:cubicBezTo>
                <a:cubicBezTo>
                  <a:pt x="2180167" y="4068234"/>
                  <a:pt x="2313517" y="4021667"/>
                  <a:pt x="2250017" y="4028017"/>
                </a:cubicBezTo>
                <a:cubicBezTo>
                  <a:pt x="2186517" y="4034367"/>
                  <a:pt x="1854200" y="4205817"/>
                  <a:pt x="1691217" y="4231217"/>
                </a:cubicBezTo>
                <a:cubicBezTo>
                  <a:pt x="1528234" y="4256617"/>
                  <a:pt x="1318684" y="4322234"/>
                  <a:pt x="1272117" y="4180417"/>
                </a:cubicBezTo>
                <a:cubicBezTo>
                  <a:pt x="1225550" y="4038600"/>
                  <a:pt x="1407584" y="3653367"/>
                  <a:pt x="1411817" y="3380317"/>
                </a:cubicBezTo>
                <a:cubicBezTo>
                  <a:pt x="1416050" y="3107267"/>
                  <a:pt x="1422400" y="2781300"/>
                  <a:pt x="1297517" y="2542117"/>
                </a:cubicBezTo>
                <a:cubicBezTo>
                  <a:pt x="1172634" y="2302934"/>
                  <a:pt x="857250" y="2084917"/>
                  <a:pt x="662517" y="1945217"/>
                </a:cubicBezTo>
                <a:cubicBezTo>
                  <a:pt x="467784" y="1805517"/>
                  <a:pt x="0" y="1837267"/>
                  <a:pt x="129117" y="1703917"/>
                </a:cubicBezTo>
                <a:cubicBezTo>
                  <a:pt x="258234" y="1570567"/>
                  <a:pt x="1140884" y="1257300"/>
                  <a:pt x="1437217" y="1145117"/>
                </a:cubicBezTo>
                <a:cubicBezTo>
                  <a:pt x="1733550" y="1032934"/>
                  <a:pt x="1619250" y="1003300"/>
                  <a:pt x="1907117" y="1030817"/>
                </a:cubicBezTo>
                <a:cubicBezTo>
                  <a:pt x="2194984" y="1058334"/>
                  <a:pt x="2992967" y="1104900"/>
                  <a:pt x="3164417" y="1310217"/>
                </a:cubicBezTo>
                <a:cubicBezTo>
                  <a:pt x="3335867" y="1515534"/>
                  <a:pt x="2908300" y="1972734"/>
                  <a:pt x="2935817" y="2262717"/>
                </a:cubicBezTo>
                <a:cubicBezTo>
                  <a:pt x="2963334" y="2552700"/>
                  <a:pt x="3210984" y="3158067"/>
                  <a:pt x="3329517" y="3088217"/>
                </a:cubicBezTo>
                <a:close/>
              </a:path>
            </a:pathLst>
          </a:custGeom>
          <a:blipFill>
            <a:blip r:embed="rId28" cstate="print"/>
            <a:stretch>
              <a:fillRect/>
            </a:stretch>
          </a:blipFill>
          <a:ln w="31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자유형 93"/>
          <p:cNvSpPr/>
          <p:nvPr/>
        </p:nvSpPr>
        <p:spPr>
          <a:xfrm>
            <a:off x="3347864" y="1988840"/>
            <a:ext cx="2448272" cy="1368152"/>
          </a:xfrm>
          <a:custGeom>
            <a:avLst/>
            <a:gdLst>
              <a:gd name="connsiteX0" fmla="*/ 3329517 w 6970184"/>
              <a:gd name="connsiteY0" fmla="*/ 3088217 h 5619750"/>
              <a:gd name="connsiteX1" fmla="*/ 3647017 w 6970184"/>
              <a:gd name="connsiteY1" fmla="*/ 1843617 h 5619750"/>
              <a:gd name="connsiteX2" fmla="*/ 4294717 w 6970184"/>
              <a:gd name="connsiteY2" fmla="*/ 1068917 h 5619750"/>
              <a:gd name="connsiteX3" fmla="*/ 5437717 w 6970184"/>
              <a:gd name="connsiteY3" fmla="*/ 433917 h 5619750"/>
              <a:gd name="connsiteX4" fmla="*/ 6783917 w 6970184"/>
              <a:gd name="connsiteY4" fmla="*/ 40217 h 5619750"/>
              <a:gd name="connsiteX5" fmla="*/ 6555317 w 6970184"/>
              <a:gd name="connsiteY5" fmla="*/ 675217 h 5619750"/>
              <a:gd name="connsiteX6" fmla="*/ 5729817 w 6970184"/>
              <a:gd name="connsiteY6" fmla="*/ 1615017 h 5619750"/>
              <a:gd name="connsiteX7" fmla="*/ 5107517 w 6970184"/>
              <a:gd name="connsiteY7" fmla="*/ 2135717 h 5619750"/>
              <a:gd name="connsiteX8" fmla="*/ 4459817 w 6970184"/>
              <a:gd name="connsiteY8" fmla="*/ 2453217 h 5619750"/>
              <a:gd name="connsiteX9" fmla="*/ 3951817 w 6970184"/>
              <a:gd name="connsiteY9" fmla="*/ 2554817 h 5619750"/>
              <a:gd name="connsiteX10" fmla="*/ 4040717 w 6970184"/>
              <a:gd name="connsiteY10" fmla="*/ 3342217 h 5619750"/>
              <a:gd name="connsiteX11" fmla="*/ 4586817 w 6970184"/>
              <a:gd name="connsiteY11" fmla="*/ 3215217 h 5619750"/>
              <a:gd name="connsiteX12" fmla="*/ 4955117 w 6970184"/>
              <a:gd name="connsiteY12" fmla="*/ 3431117 h 5619750"/>
              <a:gd name="connsiteX13" fmla="*/ 5069417 w 6970184"/>
              <a:gd name="connsiteY13" fmla="*/ 4028017 h 5619750"/>
              <a:gd name="connsiteX14" fmla="*/ 4764617 w 6970184"/>
              <a:gd name="connsiteY14" fmla="*/ 3951817 h 5619750"/>
              <a:gd name="connsiteX15" fmla="*/ 4180417 w 6970184"/>
              <a:gd name="connsiteY15" fmla="*/ 4332817 h 5619750"/>
              <a:gd name="connsiteX16" fmla="*/ 3685117 w 6970184"/>
              <a:gd name="connsiteY16" fmla="*/ 4866217 h 5619750"/>
              <a:gd name="connsiteX17" fmla="*/ 3050117 w 6970184"/>
              <a:gd name="connsiteY17" fmla="*/ 5056717 h 5619750"/>
              <a:gd name="connsiteX18" fmla="*/ 3164417 w 6970184"/>
              <a:gd name="connsiteY18" fmla="*/ 5247217 h 5619750"/>
              <a:gd name="connsiteX19" fmla="*/ 3316817 w 6970184"/>
              <a:gd name="connsiteY19" fmla="*/ 5513917 h 5619750"/>
              <a:gd name="connsiteX20" fmla="*/ 2580217 w 6970184"/>
              <a:gd name="connsiteY20" fmla="*/ 5361517 h 5619750"/>
              <a:gd name="connsiteX21" fmla="*/ 2783417 w 6970184"/>
              <a:gd name="connsiteY21" fmla="*/ 5221817 h 5619750"/>
              <a:gd name="connsiteX22" fmla="*/ 2859617 w 6970184"/>
              <a:gd name="connsiteY22" fmla="*/ 4993217 h 5619750"/>
              <a:gd name="connsiteX23" fmla="*/ 2745317 w 6970184"/>
              <a:gd name="connsiteY23" fmla="*/ 4917017 h 5619750"/>
              <a:gd name="connsiteX24" fmla="*/ 2364317 w 6970184"/>
              <a:gd name="connsiteY24" fmla="*/ 5425017 h 5619750"/>
              <a:gd name="connsiteX25" fmla="*/ 1373717 w 6970184"/>
              <a:gd name="connsiteY25" fmla="*/ 5602817 h 5619750"/>
              <a:gd name="connsiteX26" fmla="*/ 726017 w 6970184"/>
              <a:gd name="connsiteY26" fmla="*/ 5323417 h 5619750"/>
              <a:gd name="connsiteX27" fmla="*/ 1602317 w 6970184"/>
              <a:gd name="connsiteY27" fmla="*/ 4777317 h 5619750"/>
              <a:gd name="connsiteX28" fmla="*/ 2072217 w 6970184"/>
              <a:gd name="connsiteY28" fmla="*/ 4193117 h 5619750"/>
              <a:gd name="connsiteX29" fmla="*/ 2250017 w 6970184"/>
              <a:gd name="connsiteY29" fmla="*/ 4028017 h 5619750"/>
              <a:gd name="connsiteX30" fmla="*/ 1691217 w 6970184"/>
              <a:gd name="connsiteY30" fmla="*/ 4231217 h 5619750"/>
              <a:gd name="connsiteX31" fmla="*/ 1272117 w 6970184"/>
              <a:gd name="connsiteY31" fmla="*/ 4180417 h 5619750"/>
              <a:gd name="connsiteX32" fmla="*/ 1411817 w 6970184"/>
              <a:gd name="connsiteY32" fmla="*/ 3380317 h 5619750"/>
              <a:gd name="connsiteX33" fmla="*/ 1297517 w 6970184"/>
              <a:gd name="connsiteY33" fmla="*/ 2542117 h 5619750"/>
              <a:gd name="connsiteX34" fmla="*/ 662517 w 6970184"/>
              <a:gd name="connsiteY34" fmla="*/ 1945217 h 5619750"/>
              <a:gd name="connsiteX35" fmla="*/ 129117 w 6970184"/>
              <a:gd name="connsiteY35" fmla="*/ 1703917 h 5619750"/>
              <a:gd name="connsiteX36" fmla="*/ 1437217 w 6970184"/>
              <a:gd name="connsiteY36" fmla="*/ 1145117 h 5619750"/>
              <a:gd name="connsiteX37" fmla="*/ 1907117 w 6970184"/>
              <a:gd name="connsiteY37" fmla="*/ 1030817 h 5619750"/>
              <a:gd name="connsiteX38" fmla="*/ 3164417 w 6970184"/>
              <a:gd name="connsiteY38" fmla="*/ 1310217 h 5619750"/>
              <a:gd name="connsiteX39" fmla="*/ 2935817 w 6970184"/>
              <a:gd name="connsiteY39" fmla="*/ 2262717 h 5619750"/>
              <a:gd name="connsiteX40" fmla="*/ 3329517 w 6970184"/>
              <a:gd name="connsiteY40" fmla="*/ 3088217 h 56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970184" h="5619750">
                <a:moveTo>
                  <a:pt x="3329517" y="3088217"/>
                </a:moveTo>
                <a:cubicBezTo>
                  <a:pt x="3448050" y="3018367"/>
                  <a:pt x="3486150" y="2180167"/>
                  <a:pt x="3647017" y="1843617"/>
                </a:cubicBezTo>
                <a:cubicBezTo>
                  <a:pt x="3807884" y="1507067"/>
                  <a:pt x="3996267" y="1303867"/>
                  <a:pt x="4294717" y="1068917"/>
                </a:cubicBezTo>
                <a:cubicBezTo>
                  <a:pt x="4593167" y="833967"/>
                  <a:pt x="5022850" y="605367"/>
                  <a:pt x="5437717" y="433917"/>
                </a:cubicBezTo>
                <a:cubicBezTo>
                  <a:pt x="5852584" y="262467"/>
                  <a:pt x="6597650" y="0"/>
                  <a:pt x="6783917" y="40217"/>
                </a:cubicBezTo>
                <a:cubicBezTo>
                  <a:pt x="6970184" y="80434"/>
                  <a:pt x="6731000" y="412750"/>
                  <a:pt x="6555317" y="675217"/>
                </a:cubicBezTo>
                <a:cubicBezTo>
                  <a:pt x="6379634" y="937684"/>
                  <a:pt x="5971117" y="1371600"/>
                  <a:pt x="5729817" y="1615017"/>
                </a:cubicBezTo>
                <a:cubicBezTo>
                  <a:pt x="5488517" y="1858434"/>
                  <a:pt x="5319184" y="1996017"/>
                  <a:pt x="5107517" y="2135717"/>
                </a:cubicBezTo>
                <a:cubicBezTo>
                  <a:pt x="4895850" y="2275417"/>
                  <a:pt x="4652434" y="2383367"/>
                  <a:pt x="4459817" y="2453217"/>
                </a:cubicBezTo>
                <a:cubicBezTo>
                  <a:pt x="4267200" y="2523067"/>
                  <a:pt x="4021667" y="2406650"/>
                  <a:pt x="3951817" y="2554817"/>
                </a:cubicBezTo>
                <a:cubicBezTo>
                  <a:pt x="3881967" y="2702984"/>
                  <a:pt x="3934884" y="3232150"/>
                  <a:pt x="4040717" y="3342217"/>
                </a:cubicBezTo>
                <a:cubicBezTo>
                  <a:pt x="4146550" y="3452284"/>
                  <a:pt x="4434417" y="3200400"/>
                  <a:pt x="4586817" y="3215217"/>
                </a:cubicBezTo>
                <a:cubicBezTo>
                  <a:pt x="4739217" y="3230034"/>
                  <a:pt x="4874684" y="3295650"/>
                  <a:pt x="4955117" y="3431117"/>
                </a:cubicBezTo>
                <a:cubicBezTo>
                  <a:pt x="5035550" y="3566584"/>
                  <a:pt x="5101167" y="3941234"/>
                  <a:pt x="5069417" y="4028017"/>
                </a:cubicBezTo>
                <a:cubicBezTo>
                  <a:pt x="5037667" y="4114800"/>
                  <a:pt x="4912784" y="3901017"/>
                  <a:pt x="4764617" y="3951817"/>
                </a:cubicBezTo>
                <a:cubicBezTo>
                  <a:pt x="4616450" y="4002617"/>
                  <a:pt x="4360334" y="4180417"/>
                  <a:pt x="4180417" y="4332817"/>
                </a:cubicBezTo>
                <a:cubicBezTo>
                  <a:pt x="4000500" y="4485217"/>
                  <a:pt x="3873500" y="4745567"/>
                  <a:pt x="3685117" y="4866217"/>
                </a:cubicBezTo>
                <a:cubicBezTo>
                  <a:pt x="3496734" y="4986867"/>
                  <a:pt x="3136900" y="4993217"/>
                  <a:pt x="3050117" y="5056717"/>
                </a:cubicBezTo>
                <a:cubicBezTo>
                  <a:pt x="2963334" y="5120217"/>
                  <a:pt x="3119967" y="5171017"/>
                  <a:pt x="3164417" y="5247217"/>
                </a:cubicBezTo>
                <a:cubicBezTo>
                  <a:pt x="3208867" y="5323417"/>
                  <a:pt x="3414184" y="5494867"/>
                  <a:pt x="3316817" y="5513917"/>
                </a:cubicBezTo>
                <a:cubicBezTo>
                  <a:pt x="3219450" y="5532967"/>
                  <a:pt x="2669117" y="5410200"/>
                  <a:pt x="2580217" y="5361517"/>
                </a:cubicBezTo>
                <a:cubicBezTo>
                  <a:pt x="2491317" y="5312834"/>
                  <a:pt x="2736850" y="5283200"/>
                  <a:pt x="2783417" y="5221817"/>
                </a:cubicBezTo>
                <a:cubicBezTo>
                  <a:pt x="2829984" y="5160434"/>
                  <a:pt x="2865967" y="5044017"/>
                  <a:pt x="2859617" y="4993217"/>
                </a:cubicBezTo>
                <a:cubicBezTo>
                  <a:pt x="2853267" y="4942417"/>
                  <a:pt x="2827867" y="4845050"/>
                  <a:pt x="2745317" y="4917017"/>
                </a:cubicBezTo>
                <a:cubicBezTo>
                  <a:pt x="2662767" y="4988984"/>
                  <a:pt x="2592917" y="5310717"/>
                  <a:pt x="2364317" y="5425017"/>
                </a:cubicBezTo>
                <a:cubicBezTo>
                  <a:pt x="2135717" y="5539317"/>
                  <a:pt x="1646767" y="5619750"/>
                  <a:pt x="1373717" y="5602817"/>
                </a:cubicBezTo>
                <a:cubicBezTo>
                  <a:pt x="1100667" y="5585884"/>
                  <a:pt x="687917" y="5461000"/>
                  <a:pt x="726017" y="5323417"/>
                </a:cubicBezTo>
                <a:cubicBezTo>
                  <a:pt x="764117" y="5185834"/>
                  <a:pt x="1377950" y="4965700"/>
                  <a:pt x="1602317" y="4777317"/>
                </a:cubicBezTo>
                <a:cubicBezTo>
                  <a:pt x="1826684" y="4588934"/>
                  <a:pt x="1964267" y="4318000"/>
                  <a:pt x="2072217" y="4193117"/>
                </a:cubicBezTo>
                <a:cubicBezTo>
                  <a:pt x="2180167" y="4068234"/>
                  <a:pt x="2313517" y="4021667"/>
                  <a:pt x="2250017" y="4028017"/>
                </a:cubicBezTo>
                <a:cubicBezTo>
                  <a:pt x="2186517" y="4034367"/>
                  <a:pt x="1854200" y="4205817"/>
                  <a:pt x="1691217" y="4231217"/>
                </a:cubicBezTo>
                <a:cubicBezTo>
                  <a:pt x="1528234" y="4256617"/>
                  <a:pt x="1318684" y="4322234"/>
                  <a:pt x="1272117" y="4180417"/>
                </a:cubicBezTo>
                <a:cubicBezTo>
                  <a:pt x="1225550" y="4038600"/>
                  <a:pt x="1407584" y="3653367"/>
                  <a:pt x="1411817" y="3380317"/>
                </a:cubicBezTo>
                <a:cubicBezTo>
                  <a:pt x="1416050" y="3107267"/>
                  <a:pt x="1422400" y="2781300"/>
                  <a:pt x="1297517" y="2542117"/>
                </a:cubicBezTo>
                <a:cubicBezTo>
                  <a:pt x="1172634" y="2302934"/>
                  <a:pt x="857250" y="2084917"/>
                  <a:pt x="662517" y="1945217"/>
                </a:cubicBezTo>
                <a:cubicBezTo>
                  <a:pt x="467784" y="1805517"/>
                  <a:pt x="0" y="1837267"/>
                  <a:pt x="129117" y="1703917"/>
                </a:cubicBezTo>
                <a:cubicBezTo>
                  <a:pt x="258234" y="1570567"/>
                  <a:pt x="1140884" y="1257300"/>
                  <a:pt x="1437217" y="1145117"/>
                </a:cubicBezTo>
                <a:cubicBezTo>
                  <a:pt x="1733550" y="1032934"/>
                  <a:pt x="1619250" y="1003300"/>
                  <a:pt x="1907117" y="1030817"/>
                </a:cubicBezTo>
                <a:cubicBezTo>
                  <a:pt x="2194984" y="1058334"/>
                  <a:pt x="2992967" y="1104900"/>
                  <a:pt x="3164417" y="1310217"/>
                </a:cubicBezTo>
                <a:cubicBezTo>
                  <a:pt x="3335867" y="1515534"/>
                  <a:pt x="2908300" y="1972734"/>
                  <a:pt x="2935817" y="2262717"/>
                </a:cubicBezTo>
                <a:cubicBezTo>
                  <a:pt x="2963334" y="2552700"/>
                  <a:pt x="3210984" y="3158067"/>
                  <a:pt x="3329517" y="3088217"/>
                </a:cubicBezTo>
                <a:close/>
              </a:path>
            </a:pathLst>
          </a:custGeom>
          <a:blipFill>
            <a:blip r:embed="rId28" cstate="print"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자유형 94"/>
          <p:cNvSpPr/>
          <p:nvPr/>
        </p:nvSpPr>
        <p:spPr>
          <a:xfrm flipH="1">
            <a:off x="9144000" y="2276872"/>
            <a:ext cx="2448000" cy="1368152"/>
          </a:xfrm>
          <a:custGeom>
            <a:avLst/>
            <a:gdLst>
              <a:gd name="connsiteX0" fmla="*/ 3329517 w 6970184"/>
              <a:gd name="connsiteY0" fmla="*/ 3088217 h 5619750"/>
              <a:gd name="connsiteX1" fmla="*/ 3647017 w 6970184"/>
              <a:gd name="connsiteY1" fmla="*/ 1843617 h 5619750"/>
              <a:gd name="connsiteX2" fmla="*/ 4294717 w 6970184"/>
              <a:gd name="connsiteY2" fmla="*/ 1068917 h 5619750"/>
              <a:gd name="connsiteX3" fmla="*/ 5437717 w 6970184"/>
              <a:gd name="connsiteY3" fmla="*/ 433917 h 5619750"/>
              <a:gd name="connsiteX4" fmla="*/ 6783917 w 6970184"/>
              <a:gd name="connsiteY4" fmla="*/ 40217 h 5619750"/>
              <a:gd name="connsiteX5" fmla="*/ 6555317 w 6970184"/>
              <a:gd name="connsiteY5" fmla="*/ 675217 h 5619750"/>
              <a:gd name="connsiteX6" fmla="*/ 5729817 w 6970184"/>
              <a:gd name="connsiteY6" fmla="*/ 1615017 h 5619750"/>
              <a:gd name="connsiteX7" fmla="*/ 5107517 w 6970184"/>
              <a:gd name="connsiteY7" fmla="*/ 2135717 h 5619750"/>
              <a:gd name="connsiteX8" fmla="*/ 4459817 w 6970184"/>
              <a:gd name="connsiteY8" fmla="*/ 2453217 h 5619750"/>
              <a:gd name="connsiteX9" fmla="*/ 3951817 w 6970184"/>
              <a:gd name="connsiteY9" fmla="*/ 2554817 h 5619750"/>
              <a:gd name="connsiteX10" fmla="*/ 4040717 w 6970184"/>
              <a:gd name="connsiteY10" fmla="*/ 3342217 h 5619750"/>
              <a:gd name="connsiteX11" fmla="*/ 4586817 w 6970184"/>
              <a:gd name="connsiteY11" fmla="*/ 3215217 h 5619750"/>
              <a:gd name="connsiteX12" fmla="*/ 4955117 w 6970184"/>
              <a:gd name="connsiteY12" fmla="*/ 3431117 h 5619750"/>
              <a:gd name="connsiteX13" fmla="*/ 5069417 w 6970184"/>
              <a:gd name="connsiteY13" fmla="*/ 4028017 h 5619750"/>
              <a:gd name="connsiteX14" fmla="*/ 4764617 w 6970184"/>
              <a:gd name="connsiteY14" fmla="*/ 3951817 h 5619750"/>
              <a:gd name="connsiteX15" fmla="*/ 4180417 w 6970184"/>
              <a:gd name="connsiteY15" fmla="*/ 4332817 h 5619750"/>
              <a:gd name="connsiteX16" fmla="*/ 3685117 w 6970184"/>
              <a:gd name="connsiteY16" fmla="*/ 4866217 h 5619750"/>
              <a:gd name="connsiteX17" fmla="*/ 3050117 w 6970184"/>
              <a:gd name="connsiteY17" fmla="*/ 5056717 h 5619750"/>
              <a:gd name="connsiteX18" fmla="*/ 3164417 w 6970184"/>
              <a:gd name="connsiteY18" fmla="*/ 5247217 h 5619750"/>
              <a:gd name="connsiteX19" fmla="*/ 3316817 w 6970184"/>
              <a:gd name="connsiteY19" fmla="*/ 5513917 h 5619750"/>
              <a:gd name="connsiteX20" fmla="*/ 2580217 w 6970184"/>
              <a:gd name="connsiteY20" fmla="*/ 5361517 h 5619750"/>
              <a:gd name="connsiteX21" fmla="*/ 2783417 w 6970184"/>
              <a:gd name="connsiteY21" fmla="*/ 5221817 h 5619750"/>
              <a:gd name="connsiteX22" fmla="*/ 2859617 w 6970184"/>
              <a:gd name="connsiteY22" fmla="*/ 4993217 h 5619750"/>
              <a:gd name="connsiteX23" fmla="*/ 2745317 w 6970184"/>
              <a:gd name="connsiteY23" fmla="*/ 4917017 h 5619750"/>
              <a:gd name="connsiteX24" fmla="*/ 2364317 w 6970184"/>
              <a:gd name="connsiteY24" fmla="*/ 5425017 h 5619750"/>
              <a:gd name="connsiteX25" fmla="*/ 1373717 w 6970184"/>
              <a:gd name="connsiteY25" fmla="*/ 5602817 h 5619750"/>
              <a:gd name="connsiteX26" fmla="*/ 726017 w 6970184"/>
              <a:gd name="connsiteY26" fmla="*/ 5323417 h 5619750"/>
              <a:gd name="connsiteX27" fmla="*/ 1602317 w 6970184"/>
              <a:gd name="connsiteY27" fmla="*/ 4777317 h 5619750"/>
              <a:gd name="connsiteX28" fmla="*/ 2072217 w 6970184"/>
              <a:gd name="connsiteY28" fmla="*/ 4193117 h 5619750"/>
              <a:gd name="connsiteX29" fmla="*/ 2250017 w 6970184"/>
              <a:gd name="connsiteY29" fmla="*/ 4028017 h 5619750"/>
              <a:gd name="connsiteX30" fmla="*/ 1691217 w 6970184"/>
              <a:gd name="connsiteY30" fmla="*/ 4231217 h 5619750"/>
              <a:gd name="connsiteX31" fmla="*/ 1272117 w 6970184"/>
              <a:gd name="connsiteY31" fmla="*/ 4180417 h 5619750"/>
              <a:gd name="connsiteX32" fmla="*/ 1411817 w 6970184"/>
              <a:gd name="connsiteY32" fmla="*/ 3380317 h 5619750"/>
              <a:gd name="connsiteX33" fmla="*/ 1297517 w 6970184"/>
              <a:gd name="connsiteY33" fmla="*/ 2542117 h 5619750"/>
              <a:gd name="connsiteX34" fmla="*/ 662517 w 6970184"/>
              <a:gd name="connsiteY34" fmla="*/ 1945217 h 5619750"/>
              <a:gd name="connsiteX35" fmla="*/ 129117 w 6970184"/>
              <a:gd name="connsiteY35" fmla="*/ 1703917 h 5619750"/>
              <a:gd name="connsiteX36" fmla="*/ 1437217 w 6970184"/>
              <a:gd name="connsiteY36" fmla="*/ 1145117 h 5619750"/>
              <a:gd name="connsiteX37" fmla="*/ 1907117 w 6970184"/>
              <a:gd name="connsiteY37" fmla="*/ 1030817 h 5619750"/>
              <a:gd name="connsiteX38" fmla="*/ 3164417 w 6970184"/>
              <a:gd name="connsiteY38" fmla="*/ 1310217 h 5619750"/>
              <a:gd name="connsiteX39" fmla="*/ 2935817 w 6970184"/>
              <a:gd name="connsiteY39" fmla="*/ 2262717 h 5619750"/>
              <a:gd name="connsiteX40" fmla="*/ 3329517 w 6970184"/>
              <a:gd name="connsiteY40" fmla="*/ 3088217 h 56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970184" h="5619750">
                <a:moveTo>
                  <a:pt x="3329517" y="3088217"/>
                </a:moveTo>
                <a:cubicBezTo>
                  <a:pt x="3448050" y="3018367"/>
                  <a:pt x="3486150" y="2180167"/>
                  <a:pt x="3647017" y="1843617"/>
                </a:cubicBezTo>
                <a:cubicBezTo>
                  <a:pt x="3807884" y="1507067"/>
                  <a:pt x="3996267" y="1303867"/>
                  <a:pt x="4294717" y="1068917"/>
                </a:cubicBezTo>
                <a:cubicBezTo>
                  <a:pt x="4593167" y="833967"/>
                  <a:pt x="5022850" y="605367"/>
                  <a:pt x="5437717" y="433917"/>
                </a:cubicBezTo>
                <a:cubicBezTo>
                  <a:pt x="5852584" y="262467"/>
                  <a:pt x="6597650" y="0"/>
                  <a:pt x="6783917" y="40217"/>
                </a:cubicBezTo>
                <a:cubicBezTo>
                  <a:pt x="6970184" y="80434"/>
                  <a:pt x="6731000" y="412750"/>
                  <a:pt x="6555317" y="675217"/>
                </a:cubicBezTo>
                <a:cubicBezTo>
                  <a:pt x="6379634" y="937684"/>
                  <a:pt x="5971117" y="1371600"/>
                  <a:pt x="5729817" y="1615017"/>
                </a:cubicBezTo>
                <a:cubicBezTo>
                  <a:pt x="5488517" y="1858434"/>
                  <a:pt x="5319184" y="1996017"/>
                  <a:pt x="5107517" y="2135717"/>
                </a:cubicBezTo>
                <a:cubicBezTo>
                  <a:pt x="4895850" y="2275417"/>
                  <a:pt x="4652434" y="2383367"/>
                  <a:pt x="4459817" y="2453217"/>
                </a:cubicBezTo>
                <a:cubicBezTo>
                  <a:pt x="4267200" y="2523067"/>
                  <a:pt x="4021667" y="2406650"/>
                  <a:pt x="3951817" y="2554817"/>
                </a:cubicBezTo>
                <a:cubicBezTo>
                  <a:pt x="3881967" y="2702984"/>
                  <a:pt x="3934884" y="3232150"/>
                  <a:pt x="4040717" y="3342217"/>
                </a:cubicBezTo>
                <a:cubicBezTo>
                  <a:pt x="4146550" y="3452284"/>
                  <a:pt x="4434417" y="3200400"/>
                  <a:pt x="4586817" y="3215217"/>
                </a:cubicBezTo>
                <a:cubicBezTo>
                  <a:pt x="4739217" y="3230034"/>
                  <a:pt x="4874684" y="3295650"/>
                  <a:pt x="4955117" y="3431117"/>
                </a:cubicBezTo>
                <a:cubicBezTo>
                  <a:pt x="5035550" y="3566584"/>
                  <a:pt x="5101167" y="3941234"/>
                  <a:pt x="5069417" y="4028017"/>
                </a:cubicBezTo>
                <a:cubicBezTo>
                  <a:pt x="5037667" y="4114800"/>
                  <a:pt x="4912784" y="3901017"/>
                  <a:pt x="4764617" y="3951817"/>
                </a:cubicBezTo>
                <a:cubicBezTo>
                  <a:pt x="4616450" y="4002617"/>
                  <a:pt x="4360334" y="4180417"/>
                  <a:pt x="4180417" y="4332817"/>
                </a:cubicBezTo>
                <a:cubicBezTo>
                  <a:pt x="4000500" y="4485217"/>
                  <a:pt x="3873500" y="4745567"/>
                  <a:pt x="3685117" y="4866217"/>
                </a:cubicBezTo>
                <a:cubicBezTo>
                  <a:pt x="3496734" y="4986867"/>
                  <a:pt x="3136900" y="4993217"/>
                  <a:pt x="3050117" y="5056717"/>
                </a:cubicBezTo>
                <a:cubicBezTo>
                  <a:pt x="2963334" y="5120217"/>
                  <a:pt x="3119967" y="5171017"/>
                  <a:pt x="3164417" y="5247217"/>
                </a:cubicBezTo>
                <a:cubicBezTo>
                  <a:pt x="3208867" y="5323417"/>
                  <a:pt x="3414184" y="5494867"/>
                  <a:pt x="3316817" y="5513917"/>
                </a:cubicBezTo>
                <a:cubicBezTo>
                  <a:pt x="3219450" y="5532967"/>
                  <a:pt x="2669117" y="5410200"/>
                  <a:pt x="2580217" y="5361517"/>
                </a:cubicBezTo>
                <a:cubicBezTo>
                  <a:pt x="2491317" y="5312834"/>
                  <a:pt x="2736850" y="5283200"/>
                  <a:pt x="2783417" y="5221817"/>
                </a:cubicBezTo>
                <a:cubicBezTo>
                  <a:pt x="2829984" y="5160434"/>
                  <a:pt x="2865967" y="5044017"/>
                  <a:pt x="2859617" y="4993217"/>
                </a:cubicBezTo>
                <a:cubicBezTo>
                  <a:pt x="2853267" y="4942417"/>
                  <a:pt x="2827867" y="4845050"/>
                  <a:pt x="2745317" y="4917017"/>
                </a:cubicBezTo>
                <a:cubicBezTo>
                  <a:pt x="2662767" y="4988984"/>
                  <a:pt x="2592917" y="5310717"/>
                  <a:pt x="2364317" y="5425017"/>
                </a:cubicBezTo>
                <a:cubicBezTo>
                  <a:pt x="2135717" y="5539317"/>
                  <a:pt x="1646767" y="5619750"/>
                  <a:pt x="1373717" y="5602817"/>
                </a:cubicBezTo>
                <a:cubicBezTo>
                  <a:pt x="1100667" y="5585884"/>
                  <a:pt x="687917" y="5461000"/>
                  <a:pt x="726017" y="5323417"/>
                </a:cubicBezTo>
                <a:cubicBezTo>
                  <a:pt x="764117" y="5185834"/>
                  <a:pt x="1377950" y="4965700"/>
                  <a:pt x="1602317" y="4777317"/>
                </a:cubicBezTo>
                <a:cubicBezTo>
                  <a:pt x="1826684" y="4588934"/>
                  <a:pt x="1964267" y="4318000"/>
                  <a:pt x="2072217" y="4193117"/>
                </a:cubicBezTo>
                <a:cubicBezTo>
                  <a:pt x="2180167" y="4068234"/>
                  <a:pt x="2313517" y="4021667"/>
                  <a:pt x="2250017" y="4028017"/>
                </a:cubicBezTo>
                <a:cubicBezTo>
                  <a:pt x="2186517" y="4034367"/>
                  <a:pt x="1854200" y="4205817"/>
                  <a:pt x="1691217" y="4231217"/>
                </a:cubicBezTo>
                <a:cubicBezTo>
                  <a:pt x="1528234" y="4256617"/>
                  <a:pt x="1318684" y="4322234"/>
                  <a:pt x="1272117" y="4180417"/>
                </a:cubicBezTo>
                <a:cubicBezTo>
                  <a:pt x="1225550" y="4038600"/>
                  <a:pt x="1407584" y="3653367"/>
                  <a:pt x="1411817" y="3380317"/>
                </a:cubicBezTo>
                <a:cubicBezTo>
                  <a:pt x="1416050" y="3107267"/>
                  <a:pt x="1422400" y="2781300"/>
                  <a:pt x="1297517" y="2542117"/>
                </a:cubicBezTo>
                <a:cubicBezTo>
                  <a:pt x="1172634" y="2302934"/>
                  <a:pt x="857250" y="2084917"/>
                  <a:pt x="662517" y="1945217"/>
                </a:cubicBezTo>
                <a:cubicBezTo>
                  <a:pt x="467784" y="1805517"/>
                  <a:pt x="0" y="1837267"/>
                  <a:pt x="129117" y="1703917"/>
                </a:cubicBezTo>
                <a:cubicBezTo>
                  <a:pt x="258234" y="1570567"/>
                  <a:pt x="1140884" y="1257300"/>
                  <a:pt x="1437217" y="1145117"/>
                </a:cubicBezTo>
                <a:cubicBezTo>
                  <a:pt x="1733550" y="1032934"/>
                  <a:pt x="1619250" y="1003300"/>
                  <a:pt x="1907117" y="1030817"/>
                </a:cubicBezTo>
                <a:cubicBezTo>
                  <a:pt x="2194984" y="1058334"/>
                  <a:pt x="2992967" y="1104900"/>
                  <a:pt x="3164417" y="1310217"/>
                </a:cubicBezTo>
                <a:cubicBezTo>
                  <a:pt x="3335867" y="1515534"/>
                  <a:pt x="2908300" y="1972734"/>
                  <a:pt x="2935817" y="2262717"/>
                </a:cubicBezTo>
                <a:cubicBezTo>
                  <a:pt x="2963334" y="2552700"/>
                  <a:pt x="3210984" y="3158067"/>
                  <a:pt x="3329517" y="3088217"/>
                </a:cubicBezTo>
                <a:close/>
              </a:path>
            </a:pathLst>
          </a:custGeom>
          <a:blipFill>
            <a:blip r:embed="rId28" cstate="print"/>
            <a:stretch>
              <a:fillRect/>
            </a:stretch>
          </a:blipFill>
          <a:ln w="31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자유형 96"/>
          <p:cNvSpPr/>
          <p:nvPr/>
        </p:nvSpPr>
        <p:spPr>
          <a:xfrm>
            <a:off x="3347864" y="1988840"/>
            <a:ext cx="2448272" cy="1368152"/>
          </a:xfrm>
          <a:custGeom>
            <a:avLst/>
            <a:gdLst>
              <a:gd name="connsiteX0" fmla="*/ 3329517 w 6970184"/>
              <a:gd name="connsiteY0" fmla="*/ 3088217 h 5619750"/>
              <a:gd name="connsiteX1" fmla="*/ 3647017 w 6970184"/>
              <a:gd name="connsiteY1" fmla="*/ 1843617 h 5619750"/>
              <a:gd name="connsiteX2" fmla="*/ 4294717 w 6970184"/>
              <a:gd name="connsiteY2" fmla="*/ 1068917 h 5619750"/>
              <a:gd name="connsiteX3" fmla="*/ 5437717 w 6970184"/>
              <a:gd name="connsiteY3" fmla="*/ 433917 h 5619750"/>
              <a:gd name="connsiteX4" fmla="*/ 6783917 w 6970184"/>
              <a:gd name="connsiteY4" fmla="*/ 40217 h 5619750"/>
              <a:gd name="connsiteX5" fmla="*/ 6555317 w 6970184"/>
              <a:gd name="connsiteY5" fmla="*/ 675217 h 5619750"/>
              <a:gd name="connsiteX6" fmla="*/ 5729817 w 6970184"/>
              <a:gd name="connsiteY6" fmla="*/ 1615017 h 5619750"/>
              <a:gd name="connsiteX7" fmla="*/ 5107517 w 6970184"/>
              <a:gd name="connsiteY7" fmla="*/ 2135717 h 5619750"/>
              <a:gd name="connsiteX8" fmla="*/ 4459817 w 6970184"/>
              <a:gd name="connsiteY8" fmla="*/ 2453217 h 5619750"/>
              <a:gd name="connsiteX9" fmla="*/ 3951817 w 6970184"/>
              <a:gd name="connsiteY9" fmla="*/ 2554817 h 5619750"/>
              <a:gd name="connsiteX10" fmla="*/ 4040717 w 6970184"/>
              <a:gd name="connsiteY10" fmla="*/ 3342217 h 5619750"/>
              <a:gd name="connsiteX11" fmla="*/ 4586817 w 6970184"/>
              <a:gd name="connsiteY11" fmla="*/ 3215217 h 5619750"/>
              <a:gd name="connsiteX12" fmla="*/ 4955117 w 6970184"/>
              <a:gd name="connsiteY12" fmla="*/ 3431117 h 5619750"/>
              <a:gd name="connsiteX13" fmla="*/ 5069417 w 6970184"/>
              <a:gd name="connsiteY13" fmla="*/ 4028017 h 5619750"/>
              <a:gd name="connsiteX14" fmla="*/ 4764617 w 6970184"/>
              <a:gd name="connsiteY14" fmla="*/ 3951817 h 5619750"/>
              <a:gd name="connsiteX15" fmla="*/ 4180417 w 6970184"/>
              <a:gd name="connsiteY15" fmla="*/ 4332817 h 5619750"/>
              <a:gd name="connsiteX16" fmla="*/ 3685117 w 6970184"/>
              <a:gd name="connsiteY16" fmla="*/ 4866217 h 5619750"/>
              <a:gd name="connsiteX17" fmla="*/ 3050117 w 6970184"/>
              <a:gd name="connsiteY17" fmla="*/ 5056717 h 5619750"/>
              <a:gd name="connsiteX18" fmla="*/ 3164417 w 6970184"/>
              <a:gd name="connsiteY18" fmla="*/ 5247217 h 5619750"/>
              <a:gd name="connsiteX19" fmla="*/ 3316817 w 6970184"/>
              <a:gd name="connsiteY19" fmla="*/ 5513917 h 5619750"/>
              <a:gd name="connsiteX20" fmla="*/ 2580217 w 6970184"/>
              <a:gd name="connsiteY20" fmla="*/ 5361517 h 5619750"/>
              <a:gd name="connsiteX21" fmla="*/ 2783417 w 6970184"/>
              <a:gd name="connsiteY21" fmla="*/ 5221817 h 5619750"/>
              <a:gd name="connsiteX22" fmla="*/ 2859617 w 6970184"/>
              <a:gd name="connsiteY22" fmla="*/ 4993217 h 5619750"/>
              <a:gd name="connsiteX23" fmla="*/ 2745317 w 6970184"/>
              <a:gd name="connsiteY23" fmla="*/ 4917017 h 5619750"/>
              <a:gd name="connsiteX24" fmla="*/ 2364317 w 6970184"/>
              <a:gd name="connsiteY24" fmla="*/ 5425017 h 5619750"/>
              <a:gd name="connsiteX25" fmla="*/ 1373717 w 6970184"/>
              <a:gd name="connsiteY25" fmla="*/ 5602817 h 5619750"/>
              <a:gd name="connsiteX26" fmla="*/ 726017 w 6970184"/>
              <a:gd name="connsiteY26" fmla="*/ 5323417 h 5619750"/>
              <a:gd name="connsiteX27" fmla="*/ 1602317 w 6970184"/>
              <a:gd name="connsiteY27" fmla="*/ 4777317 h 5619750"/>
              <a:gd name="connsiteX28" fmla="*/ 2072217 w 6970184"/>
              <a:gd name="connsiteY28" fmla="*/ 4193117 h 5619750"/>
              <a:gd name="connsiteX29" fmla="*/ 2250017 w 6970184"/>
              <a:gd name="connsiteY29" fmla="*/ 4028017 h 5619750"/>
              <a:gd name="connsiteX30" fmla="*/ 1691217 w 6970184"/>
              <a:gd name="connsiteY30" fmla="*/ 4231217 h 5619750"/>
              <a:gd name="connsiteX31" fmla="*/ 1272117 w 6970184"/>
              <a:gd name="connsiteY31" fmla="*/ 4180417 h 5619750"/>
              <a:gd name="connsiteX32" fmla="*/ 1411817 w 6970184"/>
              <a:gd name="connsiteY32" fmla="*/ 3380317 h 5619750"/>
              <a:gd name="connsiteX33" fmla="*/ 1297517 w 6970184"/>
              <a:gd name="connsiteY33" fmla="*/ 2542117 h 5619750"/>
              <a:gd name="connsiteX34" fmla="*/ 662517 w 6970184"/>
              <a:gd name="connsiteY34" fmla="*/ 1945217 h 5619750"/>
              <a:gd name="connsiteX35" fmla="*/ 129117 w 6970184"/>
              <a:gd name="connsiteY35" fmla="*/ 1703917 h 5619750"/>
              <a:gd name="connsiteX36" fmla="*/ 1437217 w 6970184"/>
              <a:gd name="connsiteY36" fmla="*/ 1145117 h 5619750"/>
              <a:gd name="connsiteX37" fmla="*/ 1907117 w 6970184"/>
              <a:gd name="connsiteY37" fmla="*/ 1030817 h 5619750"/>
              <a:gd name="connsiteX38" fmla="*/ 3164417 w 6970184"/>
              <a:gd name="connsiteY38" fmla="*/ 1310217 h 5619750"/>
              <a:gd name="connsiteX39" fmla="*/ 2935817 w 6970184"/>
              <a:gd name="connsiteY39" fmla="*/ 2262717 h 5619750"/>
              <a:gd name="connsiteX40" fmla="*/ 3329517 w 6970184"/>
              <a:gd name="connsiteY40" fmla="*/ 3088217 h 56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970184" h="5619750">
                <a:moveTo>
                  <a:pt x="3329517" y="3088217"/>
                </a:moveTo>
                <a:cubicBezTo>
                  <a:pt x="3448050" y="3018367"/>
                  <a:pt x="3486150" y="2180167"/>
                  <a:pt x="3647017" y="1843617"/>
                </a:cubicBezTo>
                <a:cubicBezTo>
                  <a:pt x="3807884" y="1507067"/>
                  <a:pt x="3996267" y="1303867"/>
                  <a:pt x="4294717" y="1068917"/>
                </a:cubicBezTo>
                <a:cubicBezTo>
                  <a:pt x="4593167" y="833967"/>
                  <a:pt x="5022850" y="605367"/>
                  <a:pt x="5437717" y="433917"/>
                </a:cubicBezTo>
                <a:cubicBezTo>
                  <a:pt x="5852584" y="262467"/>
                  <a:pt x="6597650" y="0"/>
                  <a:pt x="6783917" y="40217"/>
                </a:cubicBezTo>
                <a:cubicBezTo>
                  <a:pt x="6970184" y="80434"/>
                  <a:pt x="6731000" y="412750"/>
                  <a:pt x="6555317" y="675217"/>
                </a:cubicBezTo>
                <a:cubicBezTo>
                  <a:pt x="6379634" y="937684"/>
                  <a:pt x="5971117" y="1371600"/>
                  <a:pt x="5729817" y="1615017"/>
                </a:cubicBezTo>
                <a:cubicBezTo>
                  <a:pt x="5488517" y="1858434"/>
                  <a:pt x="5319184" y="1996017"/>
                  <a:pt x="5107517" y="2135717"/>
                </a:cubicBezTo>
                <a:cubicBezTo>
                  <a:pt x="4895850" y="2275417"/>
                  <a:pt x="4652434" y="2383367"/>
                  <a:pt x="4459817" y="2453217"/>
                </a:cubicBezTo>
                <a:cubicBezTo>
                  <a:pt x="4267200" y="2523067"/>
                  <a:pt x="4021667" y="2406650"/>
                  <a:pt x="3951817" y="2554817"/>
                </a:cubicBezTo>
                <a:cubicBezTo>
                  <a:pt x="3881967" y="2702984"/>
                  <a:pt x="3934884" y="3232150"/>
                  <a:pt x="4040717" y="3342217"/>
                </a:cubicBezTo>
                <a:cubicBezTo>
                  <a:pt x="4146550" y="3452284"/>
                  <a:pt x="4434417" y="3200400"/>
                  <a:pt x="4586817" y="3215217"/>
                </a:cubicBezTo>
                <a:cubicBezTo>
                  <a:pt x="4739217" y="3230034"/>
                  <a:pt x="4874684" y="3295650"/>
                  <a:pt x="4955117" y="3431117"/>
                </a:cubicBezTo>
                <a:cubicBezTo>
                  <a:pt x="5035550" y="3566584"/>
                  <a:pt x="5101167" y="3941234"/>
                  <a:pt x="5069417" y="4028017"/>
                </a:cubicBezTo>
                <a:cubicBezTo>
                  <a:pt x="5037667" y="4114800"/>
                  <a:pt x="4912784" y="3901017"/>
                  <a:pt x="4764617" y="3951817"/>
                </a:cubicBezTo>
                <a:cubicBezTo>
                  <a:pt x="4616450" y="4002617"/>
                  <a:pt x="4360334" y="4180417"/>
                  <a:pt x="4180417" y="4332817"/>
                </a:cubicBezTo>
                <a:cubicBezTo>
                  <a:pt x="4000500" y="4485217"/>
                  <a:pt x="3873500" y="4745567"/>
                  <a:pt x="3685117" y="4866217"/>
                </a:cubicBezTo>
                <a:cubicBezTo>
                  <a:pt x="3496734" y="4986867"/>
                  <a:pt x="3136900" y="4993217"/>
                  <a:pt x="3050117" y="5056717"/>
                </a:cubicBezTo>
                <a:cubicBezTo>
                  <a:pt x="2963334" y="5120217"/>
                  <a:pt x="3119967" y="5171017"/>
                  <a:pt x="3164417" y="5247217"/>
                </a:cubicBezTo>
                <a:cubicBezTo>
                  <a:pt x="3208867" y="5323417"/>
                  <a:pt x="3414184" y="5494867"/>
                  <a:pt x="3316817" y="5513917"/>
                </a:cubicBezTo>
                <a:cubicBezTo>
                  <a:pt x="3219450" y="5532967"/>
                  <a:pt x="2669117" y="5410200"/>
                  <a:pt x="2580217" y="5361517"/>
                </a:cubicBezTo>
                <a:cubicBezTo>
                  <a:pt x="2491317" y="5312834"/>
                  <a:pt x="2736850" y="5283200"/>
                  <a:pt x="2783417" y="5221817"/>
                </a:cubicBezTo>
                <a:cubicBezTo>
                  <a:pt x="2829984" y="5160434"/>
                  <a:pt x="2865967" y="5044017"/>
                  <a:pt x="2859617" y="4993217"/>
                </a:cubicBezTo>
                <a:cubicBezTo>
                  <a:pt x="2853267" y="4942417"/>
                  <a:pt x="2827867" y="4845050"/>
                  <a:pt x="2745317" y="4917017"/>
                </a:cubicBezTo>
                <a:cubicBezTo>
                  <a:pt x="2662767" y="4988984"/>
                  <a:pt x="2592917" y="5310717"/>
                  <a:pt x="2364317" y="5425017"/>
                </a:cubicBezTo>
                <a:cubicBezTo>
                  <a:pt x="2135717" y="5539317"/>
                  <a:pt x="1646767" y="5619750"/>
                  <a:pt x="1373717" y="5602817"/>
                </a:cubicBezTo>
                <a:cubicBezTo>
                  <a:pt x="1100667" y="5585884"/>
                  <a:pt x="687917" y="5461000"/>
                  <a:pt x="726017" y="5323417"/>
                </a:cubicBezTo>
                <a:cubicBezTo>
                  <a:pt x="764117" y="5185834"/>
                  <a:pt x="1377950" y="4965700"/>
                  <a:pt x="1602317" y="4777317"/>
                </a:cubicBezTo>
                <a:cubicBezTo>
                  <a:pt x="1826684" y="4588934"/>
                  <a:pt x="1964267" y="4318000"/>
                  <a:pt x="2072217" y="4193117"/>
                </a:cubicBezTo>
                <a:cubicBezTo>
                  <a:pt x="2180167" y="4068234"/>
                  <a:pt x="2313517" y="4021667"/>
                  <a:pt x="2250017" y="4028017"/>
                </a:cubicBezTo>
                <a:cubicBezTo>
                  <a:pt x="2186517" y="4034367"/>
                  <a:pt x="1854200" y="4205817"/>
                  <a:pt x="1691217" y="4231217"/>
                </a:cubicBezTo>
                <a:cubicBezTo>
                  <a:pt x="1528234" y="4256617"/>
                  <a:pt x="1318684" y="4322234"/>
                  <a:pt x="1272117" y="4180417"/>
                </a:cubicBezTo>
                <a:cubicBezTo>
                  <a:pt x="1225550" y="4038600"/>
                  <a:pt x="1407584" y="3653367"/>
                  <a:pt x="1411817" y="3380317"/>
                </a:cubicBezTo>
                <a:cubicBezTo>
                  <a:pt x="1416050" y="3107267"/>
                  <a:pt x="1422400" y="2781300"/>
                  <a:pt x="1297517" y="2542117"/>
                </a:cubicBezTo>
                <a:cubicBezTo>
                  <a:pt x="1172634" y="2302934"/>
                  <a:pt x="857250" y="2084917"/>
                  <a:pt x="662517" y="1945217"/>
                </a:cubicBezTo>
                <a:cubicBezTo>
                  <a:pt x="467784" y="1805517"/>
                  <a:pt x="0" y="1837267"/>
                  <a:pt x="129117" y="1703917"/>
                </a:cubicBezTo>
                <a:cubicBezTo>
                  <a:pt x="258234" y="1570567"/>
                  <a:pt x="1140884" y="1257300"/>
                  <a:pt x="1437217" y="1145117"/>
                </a:cubicBezTo>
                <a:cubicBezTo>
                  <a:pt x="1733550" y="1032934"/>
                  <a:pt x="1619250" y="1003300"/>
                  <a:pt x="1907117" y="1030817"/>
                </a:cubicBezTo>
                <a:cubicBezTo>
                  <a:pt x="2194984" y="1058334"/>
                  <a:pt x="2992967" y="1104900"/>
                  <a:pt x="3164417" y="1310217"/>
                </a:cubicBezTo>
                <a:cubicBezTo>
                  <a:pt x="3335867" y="1515534"/>
                  <a:pt x="2908300" y="1972734"/>
                  <a:pt x="2935817" y="2262717"/>
                </a:cubicBezTo>
                <a:cubicBezTo>
                  <a:pt x="2963334" y="2552700"/>
                  <a:pt x="3210984" y="3158067"/>
                  <a:pt x="3329517" y="3088217"/>
                </a:cubicBezTo>
                <a:close/>
              </a:path>
            </a:pathLst>
          </a:custGeom>
          <a:blipFill>
            <a:blip r:embed="rId28" cstate="print"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자유형 97"/>
          <p:cNvSpPr/>
          <p:nvPr/>
        </p:nvSpPr>
        <p:spPr>
          <a:xfrm flipH="1">
            <a:off x="9144000" y="2348880"/>
            <a:ext cx="2448000" cy="1368152"/>
          </a:xfrm>
          <a:custGeom>
            <a:avLst/>
            <a:gdLst>
              <a:gd name="connsiteX0" fmla="*/ 3329517 w 6970184"/>
              <a:gd name="connsiteY0" fmla="*/ 3088217 h 5619750"/>
              <a:gd name="connsiteX1" fmla="*/ 3647017 w 6970184"/>
              <a:gd name="connsiteY1" fmla="*/ 1843617 h 5619750"/>
              <a:gd name="connsiteX2" fmla="*/ 4294717 w 6970184"/>
              <a:gd name="connsiteY2" fmla="*/ 1068917 h 5619750"/>
              <a:gd name="connsiteX3" fmla="*/ 5437717 w 6970184"/>
              <a:gd name="connsiteY3" fmla="*/ 433917 h 5619750"/>
              <a:gd name="connsiteX4" fmla="*/ 6783917 w 6970184"/>
              <a:gd name="connsiteY4" fmla="*/ 40217 h 5619750"/>
              <a:gd name="connsiteX5" fmla="*/ 6555317 w 6970184"/>
              <a:gd name="connsiteY5" fmla="*/ 675217 h 5619750"/>
              <a:gd name="connsiteX6" fmla="*/ 5729817 w 6970184"/>
              <a:gd name="connsiteY6" fmla="*/ 1615017 h 5619750"/>
              <a:gd name="connsiteX7" fmla="*/ 5107517 w 6970184"/>
              <a:gd name="connsiteY7" fmla="*/ 2135717 h 5619750"/>
              <a:gd name="connsiteX8" fmla="*/ 4459817 w 6970184"/>
              <a:gd name="connsiteY8" fmla="*/ 2453217 h 5619750"/>
              <a:gd name="connsiteX9" fmla="*/ 3951817 w 6970184"/>
              <a:gd name="connsiteY9" fmla="*/ 2554817 h 5619750"/>
              <a:gd name="connsiteX10" fmla="*/ 4040717 w 6970184"/>
              <a:gd name="connsiteY10" fmla="*/ 3342217 h 5619750"/>
              <a:gd name="connsiteX11" fmla="*/ 4586817 w 6970184"/>
              <a:gd name="connsiteY11" fmla="*/ 3215217 h 5619750"/>
              <a:gd name="connsiteX12" fmla="*/ 4955117 w 6970184"/>
              <a:gd name="connsiteY12" fmla="*/ 3431117 h 5619750"/>
              <a:gd name="connsiteX13" fmla="*/ 5069417 w 6970184"/>
              <a:gd name="connsiteY13" fmla="*/ 4028017 h 5619750"/>
              <a:gd name="connsiteX14" fmla="*/ 4764617 w 6970184"/>
              <a:gd name="connsiteY14" fmla="*/ 3951817 h 5619750"/>
              <a:gd name="connsiteX15" fmla="*/ 4180417 w 6970184"/>
              <a:gd name="connsiteY15" fmla="*/ 4332817 h 5619750"/>
              <a:gd name="connsiteX16" fmla="*/ 3685117 w 6970184"/>
              <a:gd name="connsiteY16" fmla="*/ 4866217 h 5619750"/>
              <a:gd name="connsiteX17" fmla="*/ 3050117 w 6970184"/>
              <a:gd name="connsiteY17" fmla="*/ 5056717 h 5619750"/>
              <a:gd name="connsiteX18" fmla="*/ 3164417 w 6970184"/>
              <a:gd name="connsiteY18" fmla="*/ 5247217 h 5619750"/>
              <a:gd name="connsiteX19" fmla="*/ 3316817 w 6970184"/>
              <a:gd name="connsiteY19" fmla="*/ 5513917 h 5619750"/>
              <a:gd name="connsiteX20" fmla="*/ 2580217 w 6970184"/>
              <a:gd name="connsiteY20" fmla="*/ 5361517 h 5619750"/>
              <a:gd name="connsiteX21" fmla="*/ 2783417 w 6970184"/>
              <a:gd name="connsiteY21" fmla="*/ 5221817 h 5619750"/>
              <a:gd name="connsiteX22" fmla="*/ 2859617 w 6970184"/>
              <a:gd name="connsiteY22" fmla="*/ 4993217 h 5619750"/>
              <a:gd name="connsiteX23" fmla="*/ 2745317 w 6970184"/>
              <a:gd name="connsiteY23" fmla="*/ 4917017 h 5619750"/>
              <a:gd name="connsiteX24" fmla="*/ 2364317 w 6970184"/>
              <a:gd name="connsiteY24" fmla="*/ 5425017 h 5619750"/>
              <a:gd name="connsiteX25" fmla="*/ 1373717 w 6970184"/>
              <a:gd name="connsiteY25" fmla="*/ 5602817 h 5619750"/>
              <a:gd name="connsiteX26" fmla="*/ 726017 w 6970184"/>
              <a:gd name="connsiteY26" fmla="*/ 5323417 h 5619750"/>
              <a:gd name="connsiteX27" fmla="*/ 1602317 w 6970184"/>
              <a:gd name="connsiteY27" fmla="*/ 4777317 h 5619750"/>
              <a:gd name="connsiteX28" fmla="*/ 2072217 w 6970184"/>
              <a:gd name="connsiteY28" fmla="*/ 4193117 h 5619750"/>
              <a:gd name="connsiteX29" fmla="*/ 2250017 w 6970184"/>
              <a:gd name="connsiteY29" fmla="*/ 4028017 h 5619750"/>
              <a:gd name="connsiteX30" fmla="*/ 1691217 w 6970184"/>
              <a:gd name="connsiteY30" fmla="*/ 4231217 h 5619750"/>
              <a:gd name="connsiteX31" fmla="*/ 1272117 w 6970184"/>
              <a:gd name="connsiteY31" fmla="*/ 4180417 h 5619750"/>
              <a:gd name="connsiteX32" fmla="*/ 1411817 w 6970184"/>
              <a:gd name="connsiteY32" fmla="*/ 3380317 h 5619750"/>
              <a:gd name="connsiteX33" fmla="*/ 1297517 w 6970184"/>
              <a:gd name="connsiteY33" fmla="*/ 2542117 h 5619750"/>
              <a:gd name="connsiteX34" fmla="*/ 662517 w 6970184"/>
              <a:gd name="connsiteY34" fmla="*/ 1945217 h 5619750"/>
              <a:gd name="connsiteX35" fmla="*/ 129117 w 6970184"/>
              <a:gd name="connsiteY35" fmla="*/ 1703917 h 5619750"/>
              <a:gd name="connsiteX36" fmla="*/ 1437217 w 6970184"/>
              <a:gd name="connsiteY36" fmla="*/ 1145117 h 5619750"/>
              <a:gd name="connsiteX37" fmla="*/ 1907117 w 6970184"/>
              <a:gd name="connsiteY37" fmla="*/ 1030817 h 5619750"/>
              <a:gd name="connsiteX38" fmla="*/ 3164417 w 6970184"/>
              <a:gd name="connsiteY38" fmla="*/ 1310217 h 5619750"/>
              <a:gd name="connsiteX39" fmla="*/ 2935817 w 6970184"/>
              <a:gd name="connsiteY39" fmla="*/ 2262717 h 5619750"/>
              <a:gd name="connsiteX40" fmla="*/ 3329517 w 6970184"/>
              <a:gd name="connsiteY40" fmla="*/ 3088217 h 56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970184" h="5619750">
                <a:moveTo>
                  <a:pt x="3329517" y="3088217"/>
                </a:moveTo>
                <a:cubicBezTo>
                  <a:pt x="3448050" y="3018367"/>
                  <a:pt x="3486150" y="2180167"/>
                  <a:pt x="3647017" y="1843617"/>
                </a:cubicBezTo>
                <a:cubicBezTo>
                  <a:pt x="3807884" y="1507067"/>
                  <a:pt x="3996267" y="1303867"/>
                  <a:pt x="4294717" y="1068917"/>
                </a:cubicBezTo>
                <a:cubicBezTo>
                  <a:pt x="4593167" y="833967"/>
                  <a:pt x="5022850" y="605367"/>
                  <a:pt x="5437717" y="433917"/>
                </a:cubicBezTo>
                <a:cubicBezTo>
                  <a:pt x="5852584" y="262467"/>
                  <a:pt x="6597650" y="0"/>
                  <a:pt x="6783917" y="40217"/>
                </a:cubicBezTo>
                <a:cubicBezTo>
                  <a:pt x="6970184" y="80434"/>
                  <a:pt x="6731000" y="412750"/>
                  <a:pt x="6555317" y="675217"/>
                </a:cubicBezTo>
                <a:cubicBezTo>
                  <a:pt x="6379634" y="937684"/>
                  <a:pt x="5971117" y="1371600"/>
                  <a:pt x="5729817" y="1615017"/>
                </a:cubicBezTo>
                <a:cubicBezTo>
                  <a:pt x="5488517" y="1858434"/>
                  <a:pt x="5319184" y="1996017"/>
                  <a:pt x="5107517" y="2135717"/>
                </a:cubicBezTo>
                <a:cubicBezTo>
                  <a:pt x="4895850" y="2275417"/>
                  <a:pt x="4652434" y="2383367"/>
                  <a:pt x="4459817" y="2453217"/>
                </a:cubicBezTo>
                <a:cubicBezTo>
                  <a:pt x="4267200" y="2523067"/>
                  <a:pt x="4021667" y="2406650"/>
                  <a:pt x="3951817" y="2554817"/>
                </a:cubicBezTo>
                <a:cubicBezTo>
                  <a:pt x="3881967" y="2702984"/>
                  <a:pt x="3934884" y="3232150"/>
                  <a:pt x="4040717" y="3342217"/>
                </a:cubicBezTo>
                <a:cubicBezTo>
                  <a:pt x="4146550" y="3452284"/>
                  <a:pt x="4434417" y="3200400"/>
                  <a:pt x="4586817" y="3215217"/>
                </a:cubicBezTo>
                <a:cubicBezTo>
                  <a:pt x="4739217" y="3230034"/>
                  <a:pt x="4874684" y="3295650"/>
                  <a:pt x="4955117" y="3431117"/>
                </a:cubicBezTo>
                <a:cubicBezTo>
                  <a:pt x="5035550" y="3566584"/>
                  <a:pt x="5101167" y="3941234"/>
                  <a:pt x="5069417" y="4028017"/>
                </a:cubicBezTo>
                <a:cubicBezTo>
                  <a:pt x="5037667" y="4114800"/>
                  <a:pt x="4912784" y="3901017"/>
                  <a:pt x="4764617" y="3951817"/>
                </a:cubicBezTo>
                <a:cubicBezTo>
                  <a:pt x="4616450" y="4002617"/>
                  <a:pt x="4360334" y="4180417"/>
                  <a:pt x="4180417" y="4332817"/>
                </a:cubicBezTo>
                <a:cubicBezTo>
                  <a:pt x="4000500" y="4485217"/>
                  <a:pt x="3873500" y="4745567"/>
                  <a:pt x="3685117" y="4866217"/>
                </a:cubicBezTo>
                <a:cubicBezTo>
                  <a:pt x="3496734" y="4986867"/>
                  <a:pt x="3136900" y="4993217"/>
                  <a:pt x="3050117" y="5056717"/>
                </a:cubicBezTo>
                <a:cubicBezTo>
                  <a:pt x="2963334" y="5120217"/>
                  <a:pt x="3119967" y="5171017"/>
                  <a:pt x="3164417" y="5247217"/>
                </a:cubicBezTo>
                <a:cubicBezTo>
                  <a:pt x="3208867" y="5323417"/>
                  <a:pt x="3414184" y="5494867"/>
                  <a:pt x="3316817" y="5513917"/>
                </a:cubicBezTo>
                <a:cubicBezTo>
                  <a:pt x="3219450" y="5532967"/>
                  <a:pt x="2669117" y="5410200"/>
                  <a:pt x="2580217" y="5361517"/>
                </a:cubicBezTo>
                <a:cubicBezTo>
                  <a:pt x="2491317" y="5312834"/>
                  <a:pt x="2736850" y="5283200"/>
                  <a:pt x="2783417" y="5221817"/>
                </a:cubicBezTo>
                <a:cubicBezTo>
                  <a:pt x="2829984" y="5160434"/>
                  <a:pt x="2865967" y="5044017"/>
                  <a:pt x="2859617" y="4993217"/>
                </a:cubicBezTo>
                <a:cubicBezTo>
                  <a:pt x="2853267" y="4942417"/>
                  <a:pt x="2827867" y="4845050"/>
                  <a:pt x="2745317" y="4917017"/>
                </a:cubicBezTo>
                <a:cubicBezTo>
                  <a:pt x="2662767" y="4988984"/>
                  <a:pt x="2592917" y="5310717"/>
                  <a:pt x="2364317" y="5425017"/>
                </a:cubicBezTo>
                <a:cubicBezTo>
                  <a:pt x="2135717" y="5539317"/>
                  <a:pt x="1646767" y="5619750"/>
                  <a:pt x="1373717" y="5602817"/>
                </a:cubicBezTo>
                <a:cubicBezTo>
                  <a:pt x="1100667" y="5585884"/>
                  <a:pt x="687917" y="5461000"/>
                  <a:pt x="726017" y="5323417"/>
                </a:cubicBezTo>
                <a:cubicBezTo>
                  <a:pt x="764117" y="5185834"/>
                  <a:pt x="1377950" y="4965700"/>
                  <a:pt x="1602317" y="4777317"/>
                </a:cubicBezTo>
                <a:cubicBezTo>
                  <a:pt x="1826684" y="4588934"/>
                  <a:pt x="1964267" y="4318000"/>
                  <a:pt x="2072217" y="4193117"/>
                </a:cubicBezTo>
                <a:cubicBezTo>
                  <a:pt x="2180167" y="4068234"/>
                  <a:pt x="2313517" y="4021667"/>
                  <a:pt x="2250017" y="4028017"/>
                </a:cubicBezTo>
                <a:cubicBezTo>
                  <a:pt x="2186517" y="4034367"/>
                  <a:pt x="1854200" y="4205817"/>
                  <a:pt x="1691217" y="4231217"/>
                </a:cubicBezTo>
                <a:cubicBezTo>
                  <a:pt x="1528234" y="4256617"/>
                  <a:pt x="1318684" y="4322234"/>
                  <a:pt x="1272117" y="4180417"/>
                </a:cubicBezTo>
                <a:cubicBezTo>
                  <a:pt x="1225550" y="4038600"/>
                  <a:pt x="1407584" y="3653367"/>
                  <a:pt x="1411817" y="3380317"/>
                </a:cubicBezTo>
                <a:cubicBezTo>
                  <a:pt x="1416050" y="3107267"/>
                  <a:pt x="1422400" y="2781300"/>
                  <a:pt x="1297517" y="2542117"/>
                </a:cubicBezTo>
                <a:cubicBezTo>
                  <a:pt x="1172634" y="2302934"/>
                  <a:pt x="857250" y="2084917"/>
                  <a:pt x="662517" y="1945217"/>
                </a:cubicBezTo>
                <a:cubicBezTo>
                  <a:pt x="467784" y="1805517"/>
                  <a:pt x="0" y="1837267"/>
                  <a:pt x="129117" y="1703917"/>
                </a:cubicBezTo>
                <a:cubicBezTo>
                  <a:pt x="258234" y="1570567"/>
                  <a:pt x="1140884" y="1257300"/>
                  <a:pt x="1437217" y="1145117"/>
                </a:cubicBezTo>
                <a:cubicBezTo>
                  <a:pt x="1733550" y="1032934"/>
                  <a:pt x="1619250" y="1003300"/>
                  <a:pt x="1907117" y="1030817"/>
                </a:cubicBezTo>
                <a:cubicBezTo>
                  <a:pt x="2194984" y="1058334"/>
                  <a:pt x="2992967" y="1104900"/>
                  <a:pt x="3164417" y="1310217"/>
                </a:cubicBezTo>
                <a:cubicBezTo>
                  <a:pt x="3335867" y="1515534"/>
                  <a:pt x="2908300" y="1972734"/>
                  <a:pt x="2935817" y="2262717"/>
                </a:cubicBezTo>
                <a:cubicBezTo>
                  <a:pt x="2963334" y="2552700"/>
                  <a:pt x="3210984" y="3158067"/>
                  <a:pt x="3329517" y="3088217"/>
                </a:cubicBezTo>
                <a:close/>
              </a:path>
            </a:pathLst>
          </a:custGeom>
          <a:blipFill>
            <a:blip r:embed="rId28" cstate="print"/>
            <a:stretch>
              <a:fillRect/>
            </a:stretch>
          </a:blipFill>
          <a:ln w="31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827584" y="1052736"/>
            <a:ext cx="77048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spc="-150" dirty="0" smtClean="0">
                <a:solidFill>
                  <a:srgbClr val="FFFF00"/>
                </a:solidFill>
              </a:rPr>
              <a:t>10</a:t>
            </a:r>
            <a:r>
              <a:rPr lang="ko-KR" altLang="en-US" sz="2000" spc="-15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spc="-150" dirty="0" smtClean="0">
                <a:solidFill>
                  <a:srgbClr val="FFFF00"/>
                </a:solidFill>
              </a:rPr>
              <a:t>)</a:t>
            </a:r>
            <a:r>
              <a:rPr lang="en-US" altLang="ko-KR" sz="2000" spc="-150" dirty="0" smtClean="0"/>
              <a:t> </a:t>
            </a:r>
            <a:r>
              <a:rPr lang="ko-KR" altLang="en-US" sz="2000" spc="-150" dirty="0" smtClean="0"/>
              <a:t>또 </a:t>
            </a:r>
            <a:r>
              <a:rPr lang="en-US" altLang="ko-KR" sz="2000" spc="-150" dirty="0" smtClean="0"/>
              <a:t>7</a:t>
            </a:r>
            <a:r>
              <a:rPr lang="ko-KR" altLang="en-US" sz="2000" spc="-150" dirty="0" smtClean="0"/>
              <a:t>일을 기다려 다시 비둘기를</a:t>
            </a:r>
            <a:r>
              <a:rPr lang="ko-KR" altLang="en-US" sz="2000" spc="-150" dirty="0" smtClean="0">
                <a:latin typeface="Adobe 명조 Std M"/>
                <a:ea typeface="Adobe 명조 Std M"/>
              </a:rPr>
              <a:t>⋯</a:t>
            </a:r>
            <a:endParaRPr lang="ko-KR" altLang="en-US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71600" y="1084674"/>
            <a:ext cx="77048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spc="-150" dirty="0" smtClean="0">
                <a:solidFill>
                  <a:srgbClr val="FFFF00"/>
                </a:solidFill>
              </a:rPr>
              <a:t>12</a:t>
            </a:r>
            <a:r>
              <a:rPr lang="ko-KR" altLang="en-US" sz="2000" spc="-15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spc="-150" dirty="0" smtClean="0">
                <a:solidFill>
                  <a:srgbClr val="FFFF00"/>
                </a:solidFill>
              </a:rPr>
              <a:t>)</a:t>
            </a:r>
            <a:r>
              <a:rPr lang="en-US" altLang="ko-KR" sz="2000" spc="-150" dirty="0" smtClean="0"/>
              <a:t> </a:t>
            </a:r>
            <a:r>
              <a:rPr lang="ko-KR" altLang="en-US" sz="2000" spc="-300" dirty="0" smtClean="0"/>
              <a:t>또 </a:t>
            </a:r>
            <a:r>
              <a:rPr lang="en-US" altLang="ko-KR" sz="2000" spc="-300" dirty="0" smtClean="0"/>
              <a:t>7</a:t>
            </a:r>
            <a:r>
              <a:rPr lang="ko-KR" altLang="en-US" sz="2000" spc="-300" dirty="0" smtClean="0"/>
              <a:t>일을 기다려  비둘기를 내어 놓으매  다시는</a:t>
            </a:r>
            <a:r>
              <a:rPr lang="ko-KR" altLang="en-US" sz="2000" spc="-300" dirty="0" smtClean="0">
                <a:latin typeface="Adobe 명조 Std M"/>
                <a:ea typeface="Adobe 명조 Std M"/>
              </a:rPr>
              <a:t>⋯</a:t>
            </a:r>
            <a:endParaRPr lang="ko-KR" altLang="en-US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9592" y="404664"/>
            <a:ext cx="770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000" dirty="0" smtClean="0">
              <a:solidFill>
                <a:srgbClr val="FFFF00"/>
              </a:solidFill>
            </a:endParaRPr>
          </a:p>
          <a:p>
            <a:r>
              <a:rPr lang="en-US" altLang="ko-KR" sz="2000" dirty="0" smtClean="0">
                <a:solidFill>
                  <a:srgbClr val="FFFF00"/>
                </a:solidFill>
              </a:rPr>
              <a:t>8</a:t>
            </a:r>
            <a:r>
              <a:rPr lang="ko-KR" altLang="en-US" sz="2000" dirty="0" smtClean="0">
                <a:solidFill>
                  <a:srgbClr val="FFFF00"/>
                </a:solidFill>
              </a:rPr>
              <a:t>장</a:t>
            </a:r>
            <a:r>
              <a:rPr lang="en-US" altLang="ko-KR" sz="2000" dirty="0" smtClean="0">
                <a:solidFill>
                  <a:srgbClr val="FFFF00"/>
                </a:solidFill>
              </a:rPr>
              <a:t>4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dirty="0" smtClean="0">
                <a:solidFill>
                  <a:srgbClr val="FFFF00"/>
                </a:solidFill>
              </a:rPr>
              <a:t>) </a:t>
            </a:r>
            <a:r>
              <a:rPr lang="ko-KR" altLang="en-US" sz="2000" dirty="0" smtClean="0"/>
              <a:t>칠월 곧 그 달 </a:t>
            </a:r>
            <a:r>
              <a:rPr lang="en-US" altLang="ko-KR" sz="2000" dirty="0" smtClean="0"/>
              <a:t>17</a:t>
            </a:r>
            <a:r>
              <a:rPr lang="ko-KR" altLang="en-US" sz="2000" dirty="0" smtClean="0"/>
              <a:t>일에 방주가</a:t>
            </a:r>
            <a:r>
              <a:rPr lang="ko-KR" altLang="en-US" sz="2000" dirty="0" smtClean="0">
                <a:solidFill>
                  <a:srgbClr val="00B0F0"/>
                </a:solidFill>
              </a:rPr>
              <a:t> </a:t>
            </a:r>
            <a:r>
              <a:rPr lang="ko-KR" altLang="en-US" sz="2000" dirty="0" err="1" smtClean="0">
                <a:solidFill>
                  <a:srgbClr val="00B0F0"/>
                </a:solidFill>
              </a:rPr>
              <a:t>아라랏산</a:t>
            </a:r>
            <a:r>
              <a:rPr lang="ko-KR" altLang="en-US" sz="2000" dirty="0" err="1" smtClean="0"/>
              <a:t>에</a:t>
            </a:r>
            <a:r>
              <a:rPr lang="ko-KR" altLang="en-US" sz="2000" dirty="0" smtClean="0">
                <a:solidFill>
                  <a:srgbClr val="00B0F0"/>
                </a:solidFill>
              </a:rPr>
              <a:t> </a:t>
            </a:r>
            <a:r>
              <a:rPr lang="ko-KR" altLang="en-US" sz="2000" dirty="0" smtClean="0"/>
              <a:t>머물렀으며</a:t>
            </a:r>
            <a:endParaRPr lang="en-US" altLang="ko-KR" sz="1100" dirty="0" smtClean="0"/>
          </a:p>
          <a:p>
            <a:endParaRPr lang="en-US" altLang="ko-KR" sz="1100" spc="-150" dirty="0" smtClean="0"/>
          </a:p>
          <a:p>
            <a:r>
              <a:rPr lang="en-US" altLang="ko-KR" sz="2000" dirty="0" smtClean="0">
                <a:solidFill>
                  <a:srgbClr val="FFFF00"/>
                </a:solidFill>
              </a:rPr>
              <a:t>5</a:t>
            </a:r>
            <a:r>
              <a:rPr lang="ko-KR" altLang="en-US" sz="200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dirty="0" smtClean="0">
                <a:solidFill>
                  <a:srgbClr val="FFFF00"/>
                </a:solidFill>
              </a:rPr>
              <a:t>)</a:t>
            </a:r>
            <a:r>
              <a:rPr lang="en-US" altLang="ko-KR" sz="2000" spc="-15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ko-KR" altLang="en-US" sz="2000" spc="-150" dirty="0" smtClean="0"/>
              <a:t>물이 점점 감하여 시월 곧 그 달 </a:t>
            </a:r>
            <a:r>
              <a:rPr lang="en-US" altLang="ko-KR" sz="2000" spc="-150" dirty="0" smtClean="0"/>
              <a:t>1</a:t>
            </a:r>
            <a:r>
              <a:rPr lang="ko-KR" altLang="en-US" sz="2000" spc="-150" dirty="0" smtClean="0"/>
              <a:t>일에 산들의 봉우리가 보였더라</a:t>
            </a:r>
            <a:endParaRPr lang="ko-KR" altLang="en-US" sz="2000" spc="-150" dirty="0"/>
          </a:p>
        </p:txBody>
      </p:sp>
      <p:sp>
        <p:nvSpPr>
          <p:cNvPr id="67" name="TextBox 66"/>
          <p:cNvSpPr txBox="1"/>
          <p:nvPr/>
        </p:nvSpPr>
        <p:spPr>
          <a:xfrm>
            <a:off x="827584" y="1084674"/>
            <a:ext cx="77048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spc="-150" dirty="0" smtClean="0">
                <a:solidFill>
                  <a:srgbClr val="FFFF00"/>
                </a:solidFill>
              </a:rPr>
              <a:t>6~7</a:t>
            </a:r>
            <a:r>
              <a:rPr lang="ko-KR" altLang="en-US" sz="2000" spc="-15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spc="-150" dirty="0" smtClean="0">
                <a:solidFill>
                  <a:srgbClr val="FFFF00"/>
                </a:solidFill>
              </a:rPr>
              <a:t>)</a:t>
            </a:r>
            <a:r>
              <a:rPr lang="en-US" altLang="ko-KR" sz="2000" spc="-150" dirty="0" smtClean="0"/>
              <a:t> 40</a:t>
            </a:r>
            <a:r>
              <a:rPr lang="ko-KR" altLang="en-US" sz="2000" spc="-150" dirty="0" smtClean="0"/>
              <a:t>일을 지나서</a:t>
            </a:r>
            <a:r>
              <a:rPr lang="ko-KR" altLang="en-US" sz="2000" spc="-150" dirty="0" smtClean="0">
                <a:latin typeface="Adobe 명조 Std M"/>
                <a:ea typeface="Adobe 명조 Std M"/>
              </a:rPr>
              <a:t>⋯</a:t>
            </a:r>
            <a:r>
              <a:rPr lang="ko-KR" altLang="en-US" sz="2000" spc="-150" dirty="0" smtClean="0"/>
              <a:t>까마귀를 내어</a:t>
            </a:r>
            <a:r>
              <a:rPr lang="ko-KR" altLang="en-US" sz="2000" spc="-150" dirty="0" smtClean="0">
                <a:latin typeface="Adobe 명조 Std M"/>
                <a:ea typeface="Adobe 명조 Std M"/>
              </a:rPr>
              <a:t>⋯</a:t>
            </a:r>
            <a:endParaRPr lang="ko-KR" altLang="en-US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99592" y="1084674"/>
            <a:ext cx="77048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spc="-150" dirty="0" smtClean="0">
                <a:solidFill>
                  <a:srgbClr val="FFFF00"/>
                </a:solidFill>
              </a:rPr>
              <a:t>8</a:t>
            </a:r>
            <a:r>
              <a:rPr lang="ko-KR" altLang="en-US" sz="2000" spc="-15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spc="-150" dirty="0" smtClean="0">
                <a:solidFill>
                  <a:srgbClr val="FFFF00"/>
                </a:solidFill>
              </a:rPr>
              <a:t>)</a:t>
            </a:r>
            <a:r>
              <a:rPr lang="en-US" altLang="ko-KR" sz="2000" spc="-150" dirty="0" smtClean="0"/>
              <a:t> </a:t>
            </a:r>
            <a:r>
              <a:rPr lang="ko-KR" altLang="en-US" sz="2000" spc="-150" dirty="0" smtClean="0"/>
              <a:t>그가 또 </a:t>
            </a:r>
            <a:r>
              <a:rPr lang="ko-KR" altLang="en-US" sz="2000" spc="-150" dirty="0" smtClean="0">
                <a:latin typeface="+mn-ea"/>
              </a:rPr>
              <a:t>비둘기를</a:t>
            </a:r>
            <a:r>
              <a:rPr lang="ko-KR" altLang="en-US" sz="2000" spc="-150" dirty="0" smtClean="0">
                <a:latin typeface="Adobe 명조 Std M"/>
                <a:ea typeface="Adobe 명조 Std M"/>
              </a:rPr>
              <a:t>⋯</a:t>
            </a:r>
            <a:r>
              <a:rPr lang="ko-KR" altLang="en-US" sz="2000" spc="-150" dirty="0" smtClean="0">
                <a:latin typeface="+mn-ea"/>
              </a:rPr>
              <a:t> </a:t>
            </a:r>
            <a:endParaRPr lang="ko-KR" altLang="en-US" sz="2400" dirty="0">
              <a:latin typeface="+mn-e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39144" y="644495"/>
            <a:ext cx="770485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spc="-150" dirty="0" smtClean="0">
                <a:solidFill>
                  <a:srgbClr val="FFFF00"/>
                </a:solidFill>
              </a:rPr>
              <a:t>13~14</a:t>
            </a:r>
            <a:r>
              <a:rPr lang="ko-KR" altLang="en-US" sz="2000" spc="-15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spc="-150" dirty="0" smtClean="0">
                <a:solidFill>
                  <a:srgbClr val="FFFF00"/>
                </a:solidFill>
              </a:rPr>
              <a:t>)</a:t>
            </a:r>
            <a:r>
              <a:rPr lang="en-US" altLang="ko-KR" sz="2000" spc="-150" dirty="0" smtClean="0"/>
              <a:t> 601</a:t>
            </a:r>
            <a:r>
              <a:rPr lang="ko-KR" altLang="en-US" sz="2000" spc="-150" dirty="0" smtClean="0"/>
              <a:t>년 </a:t>
            </a:r>
            <a:r>
              <a:rPr lang="en-US" altLang="ko-KR" sz="2000" spc="-150" dirty="0" smtClean="0"/>
              <a:t>2</a:t>
            </a:r>
            <a:r>
              <a:rPr lang="ko-KR" altLang="en-US" sz="2000" spc="-150" dirty="0" smtClean="0"/>
              <a:t>월 </a:t>
            </a:r>
            <a:r>
              <a:rPr lang="en-US" altLang="ko-KR" sz="2000" spc="-150" dirty="0" smtClean="0"/>
              <a:t>27</a:t>
            </a:r>
            <a:r>
              <a:rPr lang="ko-KR" altLang="en-US" sz="2000" spc="-150" dirty="0" smtClean="0"/>
              <a:t>일에 땅이 말랐더라</a:t>
            </a:r>
            <a:endParaRPr lang="en-US" altLang="ko-KR" sz="1200" spc="-150" dirty="0" smtClean="0"/>
          </a:p>
          <a:p>
            <a:endParaRPr lang="en-US" altLang="ko-KR" sz="1200" spc="-150" dirty="0" smtClean="0"/>
          </a:p>
          <a:p>
            <a:r>
              <a:rPr lang="en-US" altLang="ko-KR" sz="2000" spc="-150" dirty="0" smtClean="0">
                <a:solidFill>
                  <a:srgbClr val="FFFF00"/>
                </a:solidFill>
              </a:rPr>
              <a:t>18</a:t>
            </a:r>
            <a:r>
              <a:rPr lang="ko-KR" altLang="en-US" sz="2000" spc="-150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spc="-150" dirty="0" smtClean="0">
                <a:solidFill>
                  <a:srgbClr val="FFFF00"/>
                </a:solidFill>
              </a:rPr>
              <a:t>)</a:t>
            </a:r>
            <a:r>
              <a:rPr lang="en-US" altLang="ko-KR" sz="2000" spc="-150" dirty="0" smtClean="0"/>
              <a:t> </a:t>
            </a:r>
            <a:r>
              <a:rPr lang="ko-KR" altLang="en-US" sz="2000" spc="-150" dirty="0" smtClean="0"/>
              <a:t>방주에서 나온 </a:t>
            </a:r>
            <a:r>
              <a:rPr lang="ko-KR" altLang="en-US" sz="2000" spc="-150" dirty="0" err="1" smtClean="0"/>
              <a:t>노아의</a:t>
            </a:r>
            <a:r>
              <a:rPr lang="ko-KR" altLang="en-US" sz="2000" spc="-150" dirty="0" smtClean="0"/>
              <a:t> 아들들은 </a:t>
            </a:r>
            <a:r>
              <a:rPr lang="ko-KR" altLang="en-US" sz="2000" spc="-150" dirty="0" smtClean="0">
                <a:solidFill>
                  <a:srgbClr val="FFC000"/>
                </a:solidFill>
              </a:rPr>
              <a:t>셈</a:t>
            </a:r>
            <a:r>
              <a:rPr lang="ko-KR" altLang="en-US" sz="2000" spc="-150" dirty="0" smtClean="0"/>
              <a:t>과 함과 </a:t>
            </a:r>
            <a:r>
              <a:rPr lang="ko-KR" altLang="en-US" sz="2000" spc="-150" dirty="0" err="1" smtClean="0">
                <a:solidFill>
                  <a:srgbClr val="FFC000"/>
                </a:solidFill>
              </a:rPr>
              <a:t>야벳</a:t>
            </a:r>
            <a:r>
              <a:rPr lang="ko-KR" altLang="en-US" sz="2000" spc="-150" dirty="0" err="1" smtClean="0"/>
              <a:t>이며</a:t>
            </a:r>
            <a:endParaRPr lang="en-US" altLang="ko-KR" sz="2000" spc="-150" dirty="0" smtClean="0"/>
          </a:p>
          <a:p>
            <a:r>
              <a:rPr lang="en-US" altLang="ko-KR" sz="2000" spc="-150" dirty="0" smtClean="0"/>
              <a:t>        </a:t>
            </a:r>
            <a:r>
              <a:rPr lang="ko-KR" altLang="en-US" sz="2000" spc="-150" dirty="0" smtClean="0"/>
              <a:t> </a:t>
            </a:r>
            <a:r>
              <a:rPr lang="ko-KR" altLang="en-US" sz="2000" spc="-150" dirty="0" smtClean="0">
                <a:solidFill>
                  <a:srgbClr val="FFC000"/>
                </a:solidFill>
              </a:rPr>
              <a:t>함</a:t>
            </a:r>
            <a:r>
              <a:rPr lang="ko-KR" altLang="en-US" sz="2000" spc="-150" dirty="0" smtClean="0"/>
              <a:t>은 가나안의 아비라 </a:t>
            </a:r>
            <a:endParaRPr lang="ko-KR" altLang="en-US" sz="2000" spc="-150" dirty="0"/>
          </a:p>
        </p:txBody>
      </p:sp>
      <p:sp>
        <p:nvSpPr>
          <p:cNvPr id="78" name="자유형 77"/>
          <p:cNvSpPr/>
          <p:nvPr/>
        </p:nvSpPr>
        <p:spPr>
          <a:xfrm>
            <a:off x="2915816" y="1196752"/>
            <a:ext cx="2376264" cy="2341910"/>
          </a:xfrm>
          <a:custGeom>
            <a:avLst/>
            <a:gdLst>
              <a:gd name="connsiteX0" fmla="*/ 4713817 w 4883150"/>
              <a:gd name="connsiteY0" fmla="*/ 103717 h 4502150"/>
              <a:gd name="connsiteX1" fmla="*/ 3748617 w 4883150"/>
              <a:gd name="connsiteY1" fmla="*/ 599017 h 4502150"/>
              <a:gd name="connsiteX2" fmla="*/ 3456517 w 4883150"/>
              <a:gd name="connsiteY2" fmla="*/ 814917 h 4502150"/>
              <a:gd name="connsiteX3" fmla="*/ 3012017 w 4883150"/>
              <a:gd name="connsiteY3" fmla="*/ 1132417 h 4502150"/>
              <a:gd name="connsiteX4" fmla="*/ 2605617 w 4883150"/>
              <a:gd name="connsiteY4" fmla="*/ 2288117 h 4502150"/>
              <a:gd name="connsiteX5" fmla="*/ 2097617 w 4883150"/>
              <a:gd name="connsiteY5" fmla="*/ 2072217 h 4502150"/>
              <a:gd name="connsiteX6" fmla="*/ 1488017 w 4883150"/>
              <a:gd name="connsiteY6" fmla="*/ 1843617 h 4502150"/>
              <a:gd name="connsiteX7" fmla="*/ 560917 w 4883150"/>
              <a:gd name="connsiteY7" fmla="*/ 1564217 h 4502150"/>
              <a:gd name="connsiteX8" fmla="*/ 78317 w 4883150"/>
              <a:gd name="connsiteY8" fmla="*/ 1513417 h 4502150"/>
              <a:gd name="connsiteX9" fmla="*/ 1030817 w 4883150"/>
              <a:gd name="connsiteY9" fmla="*/ 1957917 h 4502150"/>
              <a:gd name="connsiteX10" fmla="*/ 1551517 w 4883150"/>
              <a:gd name="connsiteY10" fmla="*/ 2135717 h 4502150"/>
              <a:gd name="connsiteX11" fmla="*/ 2389717 w 4883150"/>
              <a:gd name="connsiteY11" fmla="*/ 2656417 h 4502150"/>
              <a:gd name="connsiteX12" fmla="*/ 1932517 w 4883150"/>
              <a:gd name="connsiteY12" fmla="*/ 2846917 h 4502150"/>
              <a:gd name="connsiteX13" fmla="*/ 1399117 w 4883150"/>
              <a:gd name="connsiteY13" fmla="*/ 3240617 h 4502150"/>
              <a:gd name="connsiteX14" fmla="*/ 1157817 w 4883150"/>
              <a:gd name="connsiteY14" fmla="*/ 3456517 h 4502150"/>
              <a:gd name="connsiteX15" fmla="*/ 1843617 w 4883150"/>
              <a:gd name="connsiteY15" fmla="*/ 3367617 h 4502150"/>
              <a:gd name="connsiteX16" fmla="*/ 2135717 w 4883150"/>
              <a:gd name="connsiteY16" fmla="*/ 3189817 h 4502150"/>
              <a:gd name="connsiteX17" fmla="*/ 2313517 w 4883150"/>
              <a:gd name="connsiteY17" fmla="*/ 3405717 h 4502150"/>
              <a:gd name="connsiteX18" fmla="*/ 2427817 w 4883150"/>
              <a:gd name="connsiteY18" fmla="*/ 3481917 h 4502150"/>
              <a:gd name="connsiteX19" fmla="*/ 2465917 w 4883150"/>
              <a:gd name="connsiteY19" fmla="*/ 4180417 h 4502150"/>
              <a:gd name="connsiteX20" fmla="*/ 2453217 w 4883150"/>
              <a:gd name="connsiteY20" fmla="*/ 4396317 h 4502150"/>
              <a:gd name="connsiteX21" fmla="*/ 2631017 w 4883150"/>
              <a:gd name="connsiteY21" fmla="*/ 4485217 h 4502150"/>
              <a:gd name="connsiteX22" fmla="*/ 2694517 w 4883150"/>
              <a:gd name="connsiteY22" fmla="*/ 4294717 h 4502150"/>
              <a:gd name="connsiteX23" fmla="*/ 2796117 w 4883150"/>
              <a:gd name="connsiteY23" fmla="*/ 4218517 h 4502150"/>
              <a:gd name="connsiteX24" fmla="*/ 2580217 w 4883150"/>
              <a:gd name="connsiteY24" fmla="*/ 4129617 h 4502150"/>
              <a:gd name="connsiteX25" fmla="*/ 2529417 w 4883150"/>
              <a:gd name="connsiteY25" fmla="*/ 3735917 h 4502150"/>
              <a:gd name="connsiteX26" fmla="*/ 2592917 w 4883150"/>
              <a:gd name="connsiteY26" fmla="*/ 3507317 h 4502150"/>
              <a:gd name="connsiteX27" fmla="*/ 2935817 w 4883150"/>
              <a:gd name="connsiteY27" fmla="*/ 3532717 h 4502150"/>
              <a:gd name="connsiteX28" fmla="*/ 2973917 w 4883150"/>
              <a:gd name="connsiteY28" fmla="*/ 3888317 h 4502150"/>
              <a:gd name="connsiteX29" fmla="*/ 2961217 w 4883150"/>
              <a:gd name="connsiteY29" fmla="*/ 4104217 h 4502150"/>
              <a:gd name="connsiteX30" fmla="*/ 3329517 w 4883150"/>
              <a:gd name="connsiteY30" fmla="*/ 4142317 h 4502150"/>
              <a:gd name="connsiteX31" fmla="*/ 3037417 w 4883150"/>
              <a:gd name="connsiteY31" fmla="*/ 3875617 h 4502150"/>
              <a:gd name="connsiteX32" fmla="*/ 3075517 w 4883150"/>
              <a:gd name="connsiteY32" fmla="*/ 3520017 h 4502150"/>
              <a:gd name="connsiteX33" fmla="*/ 3456517 w 4883150"/>
              <a:gd name="connsiteY33" fmla="*/ 3545417 h 4502150"/>
              <a:gd name="connsiteX34" fmla="*/ 3710517 w 4883150"/>
              <a:gd name="connsiteY34" fmla="*/ 3481917 h 4502150"/>
              <a:gd name="connsiteX35" fmla="*/ 3837517 w 4883150"/>
              <a:gd name="connsiteY35" fmla="*/ 3431117 h 4502150"/>
              <a:gd name="connsiteX36" fmla="*/ 3989917 w 4883150"/>
              <a:gd name="connsiteY36" fmla="*/ 3570817 h 4502150"/>
              <a:gd name="connsiteX37" fmla="*/ 4104217 w 4883150"/>
              <a:gd name="connsiteY37" fmla="*/ 3723217 h 4502150"/>
              <a:gd name="connsiteX38" fmla="*/ 4104217 w 4883150"/>
              <a:gd name="connsiteY38" fmla="*/ 3481917 h 4502150"/>
              <a:gd name="connsiteX39" fmla="*/ 4129617 w 4883150"/>
              <a:gd name="connsiteY39" fmla="*/ 3177117 h 4502150"/>
              <a:gd name="connsiteX40" fmla="*/ 4053417 w 4883150"/>
              <a:gd name="connsiteY40" fmla="*/ 2986617 h 4502150"/>
              <a:gd name="connsiteX41" fmla="*/ 3659717 w 4883150"/>
              <a:gd name="connsiteY41" fmla="*/ 2719917 h 4502150"/>
              <a:gd name="connsiteX42" fmla="*/ 3520017 w 4883150"/>
              <a:gd name="connsiteY42" fmla="*/ 2097617 h 4502150"/>
              <a:gd name="connsiteX43" fmla="*/ 3735917 w 4883150"/>
              <a:gd name="connsiteY43" fmla="*/ 1513417 h 4502150"/>
              <a:gd name="connsiteX44" fmla="*/ 3888317 w 4883150"/>
              <a:gd name="connsiteY44" fmla="*/ 1348317 h 4502150"/>
              <a:gd name="connsiteX45" fmla="*/ 3901017 w 4883150"/>
              <a:gd name="connsiteY45" fmla="*/ 1018117 h 4502150"/>
              <a:gd name="connsiteX46" fmla="*/ 4497917 w 4883150"/>
              <a:gd name="connsiteY46" fmla="*/ 535517 h 4502150"/>
              <a:gd name="connsiteX47" fmla="*/ 4815417 w 4883150"/>
              <a:gd name="connsiteY47" fmla="*/ 78317 h 4502150"/>
              <a:gd name="connsiteX48" fmla="*/ 4764617 w 4883150"/>
              <a:gd name="connsiteY48" fmla="*/ 65617 h 4502150"/>
              <a:gd name="connsiteX49" fmla="*/ 4713817 w 4883150"/>
              <a:gd name="connsiteY49" fmla="*/ 103717 h 450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883150" h="4502150">
                <a:moveTo>
                  <a:pt x="4713817" y="103717"/>
                </a:moveTo>
                <a:cubicBezTo>
                  <a:pt x="4544484" y="192617"/>
                  <a:pt x="3958167" y="480484"/>
                  <a:pt x="3748617" y="599017"/>
                </a:cubicBezTo>
                <a:cubicBezTo>
                  <a:pt x="3539067" y="717550"/>
                  <a:pt x="3456517" y="814917"/>
                  <a:pt x="3456517" y="814917"/>
                </a:cubicBezTo>
                <a:cubicBezTo>
                  <a:pt x="3333750" y="903817"/>
                  <a:pt x="3153834" y="886884"/>
                  <a:pt x="3012017" y="1132417"/>
                </a:cubicBezTo>
                <a:cubicBezTo>
                  <a:pt x="2870200" y="1377950"/>
                  <a:pt x="2758017" y="2131484"/>
                  <a:pt x="2605617" y="2288117"/>
                </a:cubicBezTo>
                <a:cubicBezTo>
                  <a:pt x="2453217" y="2444750"/>
                  <a:pt x="2283884" y="2146300"/>
                  <a:pt x="2097617" y="2072217"/>
                </a:cubicBezTo>
                <a:cubicBezTo>
                  <a:pt x="1911350" y="1998134"/>
                  <a:pt x="1744133" y="1928284"/>
                  <a:pt x="1488017" y="1843617"/>
                </a:cubicBezTo>
                <a:cubicBezTo>
                  <a:pt x="1231901" y="1758950"/>
                  <a:pt x="795867" y="1619250"/>
                  <a:pt x="560917" y="1564217"/>
                </a:cubicBezTo>
                <a:cubicBezTo>
                  <a:pt x="325967" y="1509184"/>
                  <a:pt x="0" y="1447800"/>
                  <a:pt x="78317" y="1513417"/>
                </a:cubicBezTo>
                <a:cubicBezTo>
                  <a:pt x="156634" y="1579034"/>
                  <a:pt x="785284" y="1854200"/>
                  <a:pt x="1030817" y="1957917"/>
                </a:cubicBezTo>
                <a:cubicBezTo>
                  <a:pt x="1276350" y="2061634"/>
                  <a:pt x="1325034" y="2019300"/>
                  <a:pt x="1551517" y="2135717"/>
                </a:cubicBezTo>
                <a:cubicBezTo>
                  <a:pt x="1778000" y="2252134"/>
                  <a:pt x="2326217" y="2537884"/>
                  <a:pt x="2389717" y="2656417"/>
                </a:cubicBezTo>
                <a:cubicBezTo>
                  <a:pt x="2453217" y="2774950"/>
                  <a:pt x="2097617" y="2749550"/>
                  <a:pt x="1932517" y="2846917"/>
                </a:cubicBezTo>
                <a:cubicBezTo>
                  <a:pt x="1767417" y="2944284"/>
                  <a:pt x="1528234" y="3139017"/>
                  <a:pt x="1399117" y="3240617"/>
                </a:cubicBezTo>
                <a:cubicBezTo>
                  <a:pt x="1270000" y="3342217"/>
                  <a:pt x="1083734" y="3435350"/>
                  <a:pt x="1157817" y="3456517"/>
                </a:cubicBezTo>
                <a:cubicBezTo>
                  <a:pt x="1231900" y="3477684"/>
                  <a:pt x="1680634" y="3412067"/>
                  <a:pt x="1843617" y="3367617"/>
                </a:cubicBezTo>
                <a:cubicBezTo>
                  <a:pt x="2006600" y="3323167"/>
                  <a:pt x="2057400" y="3183467"/>
                  <a:pt x="2135717" y="3189817"/>
                </a:cubicBezTo>
                <a:cubicBezTo>
                  <a:pt x="2214034" y="3196167"/>
                  <a:pt x="2264834" y="3357034"/>
                  <a:pt x="2313517" y="3405717"/>
                </a:cubicBezTo>
                <a:cubicBezTo>
                  <a:pt x="2362200" y="3454400"/>
                  <a:pt x="2402417" y="3352800"/>
                  <a:pt x="2427817" y="3481917"/>
                </a:cubicBezTo>
                <a:cubicBezTo>
                  <a:pt x="2453217" y="3611034"/>
                  <a:pt x="2461684" y="4028017"/>
                  <a:pt x="2465917" y="4180417"/>
                </a:cubicBezTo>
                <a:cubicBezTo>
                  <a:pt x="2470150" y="4332817"/>
                  <a:pt x="2425700" y="4345517"/>
                  <a:pt x="2453217" y="4396317"/>
                </a:cubicBezTo>
                <a:cubicBezTo>
                  <a:pt x="2480734" y="4447117"/>
                  <a:pt x="2590800" y="4502150"/>
                  <a:pt x="2631017" y="4485217"/>
                </a:cubicBezTo>
                <a:cubicBezTo>
                  <a:pt x="2671234" y="4468284"/>
                  <a:pt x="2667000" y="4339167"/>
                  <a:pt x="2694517" y="4294717"/>
                </a:cubicBezTo>
                <a:cubicBezTo>
                  <a:pt x="2722034" y="4250267"/>
                  <a:pt x="2815167" y="4246034"/>
                  <a:pt x="2796117" y="4218517"/>
                </a:cubicBezTo>
                <a:cubicBezTo>
                  <a:pt x="2777067" y="4191000"/>
                  <a:pt x="2624667" y="4210050"/>
                  <a:pt x="2580217" y="4129617"/>
                </a:cubicBezTo>
                <a:cubicBezTo>
                  <a:pt x="2535767" y="4049184"/>
                  <a:pt x="2527300" y="3839634"/>
                  <a:pt x="2529417" y="3735917"/>
                </a:cubicBezTo>
                <a:cubicBezTo>
                  <a:pt x="2531534" y="3632200"/>
                  <a:pt x="2525184" y="3541184"/>
                  <a:pt x="2592917" y="3507317"/>
                </a:cubicBezTo>
                <a:cubicBezTo>
                  <a:pt x="2660650" y="3473450"/>
                  <a:pt x="2872317" y="3469217"/>
                  <a:pt x="2935817" y="3532717"/>
                </a:cubicBezTo>
                <a:cubicBezTo>
                  <a:pt x="2999317" y="3596217"/>
                  <a:pt x="2969684" y="3793067"/>
                  <a:pt x="2973917" y="3888317"/>
                </a:cubicBezTo>
                <a:cubicBezTo>
                  <a:pt x="2978150" y="3983567"/>
                  <a:pt x="2901950" y="4061884"/>
                  <a:pt x="2961217" y="4104217"/>
                </a:cubicBezTo>
                <a:cubicBezTo>
                  <a:pt x="3020484" y="4146550"/>
                  <a:pt x="3316817" y="4180417"/>
                  <a:pt x="3329517" y="4142317"/>
                </a:cubicBezTo>
                <a:cubicBezTo>
                  <a:pt x="3342217" y="4104217"/>
                  <a:pt x="3079750" y="3979334"/>
                  <a:pt x="3037417" y="3875617"/>
                </a:cubicBezTo>
                <a:cubicBezTo>
                  <a:pt x="2995084" y="3771900"/>
                  <a:pt x="3005667" y="3575050"/>
                  <a:pt x="3075517" y="3520017"/>
                </a:cubicBezTo>
                <a:cubicBezTo>
                  <a:pt x="3145367" y="3464984"/>
                  <a:pt x="3350684" y="3551767"/>
                  <a:pt x="3456517" y="3545417"/>
                </a:cubicBezTo>
                <a:cubicBezTo>
                  <a:pt x="3562350" y="3539067"/>
                  <a:pt x="3647017" y="3500967"/>
                  <a:pt x="3710517" y="3481917"/>
                </a:cubicBezTo>
                <a:cubicBezTo>
                  <a:pt x="3774017" y="3462867"/>
                  <a:pt x="3790950" y="3416300"/>
                  <a:pt x="3837517" y="3431117"/>
                </a:cubicBezTo>
                <a:cubicBezTo>
                  <a:pt x="3884084" y="3445934"/>
                  <a:pt x="3945467" y="3522134"/>
                  <a:pt x="3989917" y="3570817"/>
                </a:cubicBezTo>
                <a:cubicBezTo>
                  <a:pt x="4034367" y="3619500"/>
                  <a:pt x="4085167" y="3738034"/>
                  <a:pt x="4104217" y="3723217"/>
                </a:cubicBezTo>
                <a:cubicBezTo>
                  <a:pt x="4123267" y="3708400"/>
                  <a:pt x="4099984" y="3572934"/>
                  <a:pt x="4104217" y="3481917"/>
                </a:cubicBezTo>
                <a:cubicBezTo>
                  <a:pt x="4108450" y="3390900"/>
                  <a:pt x="4138084" y="3259667"/>
                  <a:pt x="4129617" y="3177117"/>
                </a:cubicBezTo>
                <a:cubicBezTo>
                  <a:pt x="4121150" y="3094567"/>
                  <a:pt x="4131734" y="3062817"/>
                  <a:pt x="4053417" y="2986617"/>
                </a:cubicBezTo>
                <a:cubicBezTo>
                  <a:pt x="3975100" y="2910417"/>
                  <a:pt x="3748617" y="2868084"/>
                  <a:pt x="3659717" y="2719917"/>
                </a:cubicBezTo>
                <a:cubicBezTo>
                  <a:pt x="3570817" y="2571750"/>
                  <a:pt x="3507317" y="2298700"/>
                  <a:pt x="3520017" y="2097617"/>
                </a:cubicBezTo>
                <a:cubicBezTo>
                  <a:pt x="3532717" y="1896534"/>
                  <a:pt x="3674534" y="1638300"/>
                  <a:pt x="3735917" y="1513417"/>
                </a:cubicBezTo>
                <a:cubicBezTo>
                  <a:pt x="3797300" y="1388534"/>
                  <a:pt x="3860800" y="1430867"/>
                  <a:pt x="3888317" y="1348317"/>
                </a:cubicBezTo>
                <a:cubicBezTo>
                  <a:pt x="3915834" y="1265767"/>
                  <a:pt x="3799417" y="1153584"/>
                  <a:pt x="3901017" y="1018117"/>
                </a:cubicBezTo>
                <a:cubicBezTo>
                  <a:pt x="4002617" y="882650"/>
                  <a:pt x="4345517" y="692150"/>
                  <a:pt x="4497917" y="535517"/>
                </a:cubicBezTo>
                <a:cubicBezTo>
                  <a:pt x="4650317" y="378884"/>
                  <a:pt x="4770967" y="156634"/>
                  <a:pt x="4815417" y="78317"/>
                </a:cubicBezTo>
                <a:cubicBezTo>
                  <a:pt x="4859867" y="0"/>
                  <a:pt x="4781550" y="67734"/>
                  <a:pt x="4764617" y="65617"/>
                </a:cubicBezTo>
                <a:cubicBezTo>
                  <a:pt x="4747684" y="63500"/>
                  <a:pt x="4883150" y="14817"/>
                  <a:pt x="4713817" y="103717"/>
                </a:cubicBezTo>
                <a:close/>
              </a:path>
            </a:pathLst>
          </a:custGeom>
          <a:blipFill>
            <a:blip r:embed="rId30" cstate="print"/>
            <a:stretch>
              <a:fillRect/>
            </a:stretch>
          </a:blipFill>
          <a:ln w="3175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자유형 65"/>
          <p:cNvSpPr/>
          <p:nvPr/>
        </p:nvSpPr>
        <p:spPr>
          <a:xfrm>
            <a:off x="-2664296" y="0"/>
            <a:ext cx="2664296" cy="2412000"/>
          </a:xfrm>
          <a:custGeom>
            <a:avLst/>
            <a:gdLst>
              <a:gd name="connsiteX0" fmla="*/ 4713817 w 4883150"/>
              <a:gd name="connsiteY0" fmla="*/ 103717 h 4502150"/>
              <a:gd name="connsiteX1" fmla="*/ 3748617 w 4883150"/>
              <a:gd name="connsiteY1" fmla="*/ 599017 h 4502150"/>
              <a:gd name="connsiteX2" fmla="*/ 3456517 w 4883150"/>
              <a:gd name="connsiteY2" fmla="*/ 814917 h 4502150"/>
              <a:gd name="connsiteX3" fmla="*/ 3012017 w 4883150"/>
              <a:gd name="connsiteY3" fmla="*/ 1132417 h 4502150"/>
              <a:gd name="connsiteX4" fmla="*/ 2605617 w 4883150"/>
              <a:gd name="connsiteY4" fmla="*/ 2288117 h 4502150"/>
              <a:gd name="connsiteX5" fmla="*/ 2097617 w 4883150"/>
              <a:gd name="connsiteY5" fmla="*/ 2072217 h 4502150"/>
              <a:gd name="connsiteX6" fmla="*/ 1488017 w 4883150"/>
              <a:gd name="connsiteY6" fmla="*/ 1843617 h 4502150"/>
              <a:gd name="connsiteX7" fmla="*/ 560917 w 4883150"/>
              <a:gd name="connsiteY7" fmla="*/ 1564217 h 4502150"/>
              <a:gd name="connsiteX8" fmla="*/ 78317 w 4883150"/>
              <a:gd name="connsiteY8" fmla="*/ 1513417 h 4502150"/>
              <a:gd name="connsiteX9" fmla="*/ 1030817 w 4883150"/>
              <a:gd name="connsiteY9" fmla="*/ 1957917 h 4502150"/>
              <a:gd name="connsiteX10" fmla="*/ 1551517 w 4883150"/>
              <a:gd name="connsiteY10" fmla="*/ 2135717 h 4502150"/>
              <a:gd name="connsiteX11" fmla="*/ 2389717 w 4883150"/>
              <a:gd name="connsiteY11" fmla="*/ 2656417 h 4502150"/>
              <a:gd name="connsiteX12" fmla="*/ 1932517 w 4883150"/>
              <a:gd name="connsiteY12" fmla="*/ 2846917 h 4502150"/>
              <a:gd name="connsiteX13" fmla="*/ 1399117 w 4883150"/>
              <a:gd name="connsiteY13" fmla="*/ 3240617 h 4502150"/>
              <a:gd name="connsiteX14" fmla="*/ 1157817 w 4883150"/>
              <a:gd name="connsiteY14" fmla="*/ 3456517 h 4502150"/>
              <a:gd name="connsiteX15" fmla="*/ 1843617 w 4883150"/>
              <a:gd name="connsiteY15" fmla="*/ 3367617 h 4502150"/>
              <a:gd name="connsiteX16" fmla="*/ 2135717 w 4883150"/>
              <a:gd name="connsiteY16" fmla="*/ 3189817 h 4502150"/>
              <a:gd name="connsiteX17" fmla="*/ 2313517 w 4883150"/>
              <a:gd name="connsiteY17" fmla="*/ 3405717 h 4502150"/>
              <a:gd name="connsiteX18" fmla="*/ 2427817 w 4883150"/>
              <a:gd name="connsiteY18" fmla="*/ 3481917 h 4502150"/>
              <a:gd name="connsiteX19" fmla="*/ 2465917 w 4883150"/>
              <a:gd name="connsiteY19" fmla="*/ 4180417 h 4502150"/>
              <a:gd name="connsiteX20" fmla="*/ 2453217 w 4883150"/>
              <a:gd name="connsiteY20" fmla="*/ 4396317 h 4502150"/>
              <a:gd name="connsiteX21" fmla="*/ 2631017 w 4883150"/>
              <a:gd name="connsiteY21" fmla="*/ 4485217 h 4502150"/>
              <a:gd name="connsiteX22" fmla="*/ 2694517 w 4883150"/>
              <a:gd name="connsiteY22" fmla="*/ 4294717 h 4502150"/>
              <a:gd name="connsiteX23" fmla="*/ 2796117 w 4883150"/>
              <a:gd name="connsiteY23" fmla="*/ 4218517 h 4502150"/>
              <a:gd name="connsiteX24" fmla="*/ 2580217 w 4883150"/>
              <a:gd name="connsiteY24" fmla="*/ 4129617 h 4502150"/>
              <a:gd name="connsiteX25" fmla="*/ 2529417 w 4883150"/>
              <a:gd name="connsiteY25" fmla="*/ 3735917 h 4502150"/>
              <a:gd name="connsiteX26" fmla="*/ 2592917 w 4883150"/>
              <a:gd name="connsiteY26" fmla="*/ 3507317 h 4502150"/>
              <a:gd name="connsiteX27" fmla="*/ 2935817 w 4883150"/>
              <a:gd name="connsiteY27" fmla="*/ 3532717 h 4502150"/>
              <a:gd name="connsiteX28" fmla="*/ 2973917 w 4883150"/>
              <a:gd name="connsiteY28" fmla="*/ 3888317 h 4502150"/>
              <a:gd name="connsiteX29" fmla="*/ 2961217 w 4883150"/>
              <a:gd name="connsiteY29" fmla="*/ 4104217 h 4502150"/>
              <a:gd name="connsiteX30" fmla="*/ 3329517 w 4883150"/>
              <a:gd name="connsiteY30" fmla="*/ 4142317 h 4502150"/>
              <a:gd name="connsiteX31" fmla="*/ 3037417 w 4883150"/>
              <a:gd name="connsiteY31" fmla="*/ 3875617 h 4502150"/>
              <a:gd name="connsiteX32" fmla="*/ 3075517 w 4883150"/>
              <a:gd name="connsiteY32" fmla="*/ 3520017 h 4502150"/>
              <a:gd name="connsiteX33" fmla="*/ 3456517 w 4883150"/>
              <a:gd name="connsiteY33" fmla="*/ 3545417 h 4502150"/>
              <a:gd name="connsiteX34" fmla="*/ 3710517 w 4883150"/>
              <a:gd name="connsiteY34" fmla="*/ 3481917 h 4502150"/>
              <a:gd name="connsiteX35" fmla="*/ 3837517 w 4883150"/>
              <a:gd name="connsiteY35" fmla="*/ 3431117 h 4502150"/>
              <a:gd name="connsiteX36" fmla="*/ 3989917 w 4883150"/>
              <a:gd name="connsiteY36" fmla="*/ 3570817 h 4502150"/>
              <a:gd name="connsiteX37" fmla="*/ 4104217 w 4883150"/>
              <a:gd name="connsiteY37" fmla="*/ 3723217 h 4502150"/>
              <a:gd name="connsiteX38" fmla="*/ 4104217 w 4883150"/>
              <a:gd name="connsiteY38" fmla="*/ 3481917 h 4502150"/>
              <a:gd name="connsiteX39" fmla="*/ 4129617 w 4883150"/>
              <a:gd name="connsiteY39" fmla="*/ 3177117 h 4502150"/>
              <a:gd name="connsiteX40" fmla="*/ 4053417 w 4883150"/>
              <a:gd name="connsiteY40" fmla="*/ 2986617 h 4502150"/>
              <a:gd name="connsiteX41" fmla="*/ 3659717 w 4883150"/>
              <a:gd name="connsiteY41" fmla="*/ 2719917 h 4502150"/>
              <a:gd name="connsiteX42" fmla="*/ 3520017 w 4883150"/>
              <a:gd name="connsiteY42" fmla="*/ 2097617 h 4502150"/>
              <a:gd name="connsiteX43" fmla="*/ 3735917 w 4883150"/>
              <a:gd name="connsiteY43" fmla="*/ 1513417 h 4502150"/>
              <a:gd name="connsiteX44" fmla="*/ 3888317 w 4883150"/>
              <a:gd name="connsiteY44" fmla="*/ 1348317 h 4502150"/>
              <a:gd name="connsiteX45" fmla="*/ 3901017 w 4883150"/>
              <a:gd name="connsiteY45" fmla="*/ 1018117 h 4502150"/>
              <a:gd name="connsiteX46" fmla="*/ 4497917 w 4883150"/>
              <a:gd name="connsiteY46" fmla="*/ 535517 h 4502150"/>
              <a:gd name="connsiteX47" fmla="*/ 4815417 w 4883150"/>
              <a:gd name="connsiteY47" fmla="*/ 78317 h 4502150"/>
              <a:gd name="connsiteX48" fmla="*/ 4764617 w 4883150"/>
              <a:gd name="connsiteY48" fmla="*/ 65617 h 4502150"/>
              <a:gd name="connsiteX49" fmla="*/ 4713817 w 4883150"/>
              <a:gd name="connsiteY49" fmla="*/ 103717 h 450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883150" h="4502150">
                <a:moveTo>
                  <a:pt x="4713817" y="103717"/>
                </a:moveTo>
                <a:cubicBezTo>
                  <a:pt x="4544484" y="192617"/>
                  <a:pt x="3958167" y="480484"/>
                  <a:pt x="3748617" y="599017"/>
                </a:cubicBezTo>
                <a:cubicBezTo>
                  <a:pt x="3539067" y="717550"/>
                  <a:pt x="3456517" y="814917"/>
                  <a:pt x="3456517" y="814917"/>
                </a:cubicBezTo>
                <a:cubicBezTo>
                  <a:pt x="3333750" y="903817"/>
                  <a:pt x="3153834" y="886884"/>
                  <a:pt x="3012017" y="1132417"/>
                </a:cubicBezTo>
                <a:cubicBezTo>
                  <a:pt x="2870200" y="1377950"/>
                  <a:pt x="2758017" y="2131484"/>
                  <a:pt x="2605617" y="2288117"/>
                </a:cubicBezTo>
                <a:cubicBezTo>
                  <a:pt x="2453217" y="2444750"/>
                  <a:pt x="2283884" y="2146300"/>
                  <a:pt x="2097617" y="2072217"/>
                </a:cubicBezTo>
                <a:cubicBezTo>
                  <a:pt x="1911350" y="1998134"/>
                  <a:pt x="1744133" y="1928284"/>
                  <a:pt x="1488017" y="1843617"/>
                </a:cubicBezTo>
                <a:cubicBezTo>
                  <a:pt x="1231901" y="1758950"/>
                  <a:pt x="795867" y="1619250"/>
                  <a:pt x="560917" y="1564217"/>
                </a:cubicBezTo>
                <a:cubicBezTo>
                  <a:pt x="325967" y="1509184"/>
                  <a:pt x="0" y="1447800"/>
                  <a:pt x="78317" y="1513417"/>
                </a:cubicBezTo>
                <a:cubicBezTo>
                  <a:pt x="156634" y="1579034"/>
                  <a:pt x="785284" y="1854200"/>
                  <a:pt x="1030817" y="1957917"/>
                </a:cubicBezTo>
                <a:cubicBezTo>
                  <a:pt x="1276350" y="2061634"/>
                  <a:pt x="1325034" y="2019300"/>
                  <a:pt x="1551517" y="2135717"/>
                </a:cubicBezTo>
                <a:cubicBezTo>
                  <a:pt x="1778000" y="2252134"/>
                  <a:pt x="2326217" y="2537884"/>
                  <a:pt x="2389717" y="2656417"/>
                </a:cubicBezTo>
                <a:cubicBezTo>
                  <a:pt x="2453217" y="2774950"/>
                  <a:pt x="2097617" y="2749550"/>
                  <a:pt x="1932517" y="2846917"/>
                </a:cubicBezTo>
                <a:cubicBezTo>
                  <a:pt x="1767417" y="2944284"/>
                  <a:pt x="1528234" y="3139017"/>
                  <a:pt x="1399117" y="3240617"/>
                </a:cubicBezTo>
                <a:cubicBezTo>
                  <a:pt x="1270000" y="3342217"/>
                  <a:pt x="1083734" y="3435350"/>
                  <a:pt x="1157817" y="3456517"/>
                </a:cubicBezTo>
                <a:cubicBezTo>
                  <a:pt x="1231900" y="3477684"/>
                  <a:pt x="1680634" y="3412067"/>
                  <a:pt x="1843617" y="3367617"/>
                </a:cubicBezTo>
                <a:cubicBezTo>
                  <a:pt x="2006600" y="3323167"/>
                  <a:pt x="2057400" y="3183467"/>
                  <a:pt x="2135717" y="3189817"/>
                </a:cubicBezTo>
                <a:cubicBezTo>
                  <a:pt x="2214034" y="3196167"/>
                  <a:pt x="2264834" y="3357034"/>
                  <a:pt x="2313517" y="3405717"/>
                </a:cubicBezTo>
                <a:cubicBezTo>
                  <a:pt x="2362200" y="3454400"/>
                  <a:pt x="2402417" y="3352800"/>
                  <a:pt x="2427817" y="3481917"/>
                </a:cubicBezTo>
                <a:cubicBezTo>
                  <a:pt x="2453217" y="3611034"/>
                  <a:pt x="2461684" y="4028017"/>
                  <a:pt x="2465917" y="4180417"/>
                </a:cubicBezTo>
                <a:cubicBezTo>
                  <a:pt x="2470150" y="4332817"/>
                  <a:pt x="2425700" y="4345517"/>
                  <a:pt x="2453217" y="4396317"/>
                </a:cubicBezTo>
                <a:cubicBezTo>
                  <a:pt x="2480734" y="4447117"/>
                  <a:pt x="2590800" y="4502150"/>
                  <a:pt x="2631017" y="4485217"/>
                </a:cubicBezTo>
                <a:cubicBezTo>
                  <a:pt x="2671234" y="4468284"/>
                  <a:pt x="2667000" y="4339167"/>
                  <a:pt x="2694517" y="4294717"/>
                </a:cubicBezTo>
                <a:cubicBezTo>
                  <a:pt x="2722034" y="4250267"/>
                  <a:pt x="2815167" y="4246034"/>
                  <a:pt x="2796117" y="4218517"/>
                </a:cubicBezTo>
                <a:cubicBezTo>
                  <a:pt x="2777067" y="4191000"/>
                  <a:pt x="2624667" y="4210050"/>
                  <a:pt x="2580217" y="4129617"/>
                </a:cubicBezTo>
                <a:cubicBezTo>
                  <a:pt x="2535767" y="4049184"/>
                  <a:pt x="2527300" y="3839634"/>
                  <a:pt x="2529417" y="3735917"/>
                </a:cubicBezTo>
                <a:cubicBezTo>
                  <a:pt x="2531534" y="3632200"/>
                  <a:pt x="2525184" y="3541184"/>
                  <a:pt x="2592917" y="3507317"/>
                </a:cubicBezTo>
                <a:cubicBezTo>
                  <a:pt x="2660650" y="3473450"/>
                  <a:pt x="2872317" y="3469217"/>
                  <a:pt x="2935817" y="3532717"/>
                </a:cubicBezTo>
                <a:cubicBezTo>
                  <a:pt x="2999317" y="3596217"/>
                  <a:pt x="2969684" y="3793067"/>
                  <a:pt x="2973917" y="3888317"/>
                </a:cubicBezTo>
                <a:cubicBezTo>
                  <a:pt x="2978150" y="3983567"/>
                  <a:pt x="2901950" y="4061884"/>
                  <a:pt x="2961217" y="4104217"/>
                </a:cubicBezTo>
                <a:cubicBezTo>
                  <a:pt x="3020484" y="4146550"/>
                  <a:pt x="3316817" y="4180417"/>
                  <a:pt x="3329517" y="4142317"/>
                </a:cubicBezTo>
                <a:cubicBezTo>
                  <a:pt x="3342217" y="4104217"/>
                  <a:pt x="3079750" y="3979334"/>
                  <a:pt x="3037417" y="3875617"/>
                </a:cubicBezTo>
                <a:cubicBezTo>
                  <a:pt x="2995084" y="3771900"/>
                  <a:pt x="3005667" y="3575050"/>
                  <a:pt x="3075517" y="3520017"/>
                </a:cubicBezTo>
                <a:cubicBezTo>
                  <a:pt x="3145367" y="3464984"/>
                  <a:pt x="3350684" y="3551767"/>
                  <a:pt x="3456517" y="3545417"/>
                </a:cubicBezTo>
                <a:cubicBezTo>
                  <a:pt x="3562350" y="3539067"/>
                  <a:pt x="3647017" y="3500967"/>
                  <a:pt x="3710517" y="3481917"/>
                </a:cubicBezTo>
                <a:cubicBezTo>
                  <a:pt x="3774017" y="3462867"/>
                  <a:pt x="3790950" y="3416300"/>
                  <a:pt x="3837517" y="3431117"/>
                </a:cubicBezTo>
                <a:cubicBezTo>
                  <a:pt x="3884084" y="3445934"/>
                  <a:pt x="3945467" y="3522134"/>
                  <a:pt x="3989917" y="3570817"/>
                </a:cubicBezTo>
                <a:cubicBezTo>
                  <a:pt x="4034367" y="3619500"/>
                  <a:pt x="4085167" y="3738034"/>
                  <a:pt x="4104217" y="3723217"/>
                </a:cubicBezTo>
                <a:cubicBezTo>
                  <a:pt x="4123267" y="3708400"/>
                  <a:pt x="4099984" y="3572934"/>
                  <a:pt x="4104217" y="3481917"/>
                </a:cubicBezTo>
                <a:cubicBezTo>
                  <a:pt x="4108450" y="3390900"/>
                  <a:pt x="4138084" y="3259667"/>
                  <a:pt x="4129617" y="3177117"/>
                </a:cubicBezTo>
                <a:cubicBezTo>
                  <a:pt x="4121150" y="3094567"/>
                  <a:pt x="4131734" y="3062817"/>
                  <a:pt x="4053417" y="2986617"/>
                </a:cubicBezTo>
                <a:cubicBezTo>
                  <a:pt x="3975100" y="2910417"/>
                  <a:pt x="3748617" y="2868084"/>
                  <a:pt x="3659717" y="2719917"/>
                </a:cubicBezTo>
                <a:cubicBezTo>
                  <a:pt x="3570817" y="2571750"/>
                  <a:pt x="3507317" y="2298700"/>
                  <a:pt x="3520017" y="2097617"/>
                </a:cubicBezTo>
                <a:cubicBezTo>
                  <a:pt x="3532717" y="1896534"/>
                  <a:pt x="3674534" y="1638300"/>
                  <a:pt x="3735917" y="1513417"/>
                </a:cubicBezTo>
                <a:cubicBezTo>
                  <a:pt x="3797300" y="1388534"/>
                  <a:pt x="3860800" y="1430867"/>
                  <a:pt x="3888317" y="1348317"/>
                </a:cubicBezTo>
                <a:cubicBezTo>
                  <a:pt x="3915834" y="1265767"/>
                  <a:pt x="3799417" y="1153584"/>
                  <a:pt x="3901017" y="1018117"/>
                </a:cubicBezTo>
                <a:cubicBezTo>
                  <a:pt x="4002617" y="882650"/>
                  <a:pt x="4345517" y="692150"/>
                  <a:pt x="4497917" y="535517"/>
                </a:cubicBezTo>
                <a:cubicBezTo>
                  <a:pt x="4650317" y="378884"/>
                  <a:pt x="4770967" y="156634"/>
                  <a:pt x="4815417" y="78317"/>
                </a:cubicBezTo>
                <a:cubicBezTo>
                  <a:pt x="4859867" y="0"/>
                  <a:pt x="4781550" y="67734"/>
                  <a:pt x="4764617" y="65617"/>
                </a:cubicBezTo>
                <a:cubicBezTo>
                  <a:pt x="4747684" y="63500"/>
                  <a:pt x="4883150" y="14817"/>
                  <a:pt x="4713817" y="103717"/>
                </a:cubicBezTo>
                <a:close/>
              </a:path>
            </a:pathLst>
          </a:custGeom>
          <a:blipFill>
            <a:blip r:embed="rId30" cstate="print"/>
            <a:stretch>
              <a:fillRect/>
            </a:stretch>
          </a:blipFill>
          <a:ln w="3175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자유형 79"/>
          <p:cNvSpPr/>
          <p:nvPr/>
        </p:nvSpPr>
        <p:spPr>
          <a:xfrm flipH="1">
            <a:off x="9396536" y="1700808"/>
            <a:ext cx="2124744" cy="2232248"/>
          </a:xfrm>
          <a:custGeom>
            <a:avLst/>
            <a:gdLst>
              <a:gd name="connsiteX0" fmla="*/ 4713817 w 4883150"/>
              <a:gd name="connsiteY0" fmla="*/ 103717 h 4502150"/>
              <a:gd name="connsiteX1" fmla="*/ 3748617 w 4883150"/>
              <a:gd name="connsiteY1" fmla="*/ 599017 h 4502150"/>
              <a:gd name="connsiteX2" fmla="*/ 3456517 w 4883150"/>
              <a:gd name="connsiteY2" fmla="*/ 814917 h 4502150"/>
              <a:gd name="connsiteX3" fmla="*/ 3012017 w 4883150"/>
              <a:gd name="connsiteY3" fmla="*/ 1132417 h 4502150"/>
              <a:gd name="connsiteX4" fmla="*/ 2605617 w 4883150"/>
              <a:gd name="connsiteY4" fmla="*/ 2288117 h 4502150"/>
              <a:gd name="connsiteX5" fmla="*/ 2097617 w 4883150"/>
              <a:gd name="connsiteY5" fmla="*/ 2072217 h 4502150"/>
              <a:gd name="connsiteX6" fmla="*/ 1488017 w 4883150"/>
              <a:gd name="connsiteY6" fmla="*/ 1843617 h 4502150"/>
              <a:gd name="connsiteX7" fmla="*/ 560917 w 4883150"/>
              <a:gd name="connsiteY7" fmla="*/ 1564217 h 4502150"/>
              <a:gd name="connsiteX8" fmla="*/ 78317 w 4883150"/>
              <a:gd name="connsiteY8" fmla="*/ 1513417 h 4502150"/>
              <a:gd name="connsiteX9" fmla="*/ 1030817 w 4883150"/>
              <a:gd name="connsiteY9" fmla="*/ 1957917 h 4502150"/>
              <a:gd name="connsiteX10" fmla="*/ 1551517 w 4883150"/>
              <a:gd name="connsiteY10" fmla="*/ 2135717 h 4502150"/>
              <a:gd name="connsiteX11" fmla="*/ 2389717 w 4883150"/>
              <a:gd name="connsiteY11" fmla="*/ 2656417 h 4502150"/>
              <a:gd name="connsiteX12" fmla="*/ 1932517 w 4883150"/>
              <a:gd name="connsiteY12" fmla="*/ 2846917 h 4502150"/>
              <a:gd name="connsiteX13" fmla="*/ 1399117 w 4883150"/>
              <a:gd name="connsiteY13" fmla="*/ 3240617 h 4502150"/>
              <a:gd name="connsiteX14" fmla="*/ 1157817 w 4883150"/>
              <a:gd name="connsiteY14" fmla="*/ 3456517 h 4502150"/>
              <a:gd name="connsiteX15" fmla="*/ 1843617 w 4883150"/>
              <a:gd name="connsiteY15" fmla="*/ 3367617 h 4502150"/>
              <a:gd name="connsiteX16" fmla="*/ 2135717 w 4883150"/>
              <a:gd name="connsiteY16" fmla="*/ 3189817 h 4502150"/>
              <a:gd name="connsiteX17" fmla="*/ 2313517 w 4883150"/>
              <a:gd name="connsiteY17" fmla="*/ 3405717 h 4502150"/>
              <a:gd name="connsiteX18" fmla="*/ 2427817 w 4883150"/>
              <a:gd name="connsiteY18" fmla="*/ 3481917 h 4502150"/>
              <a:gd name="connsiteX19" fmla="*/ 2465917 w 4883150"/>
              <a:gd name="connsiteY19" fmla="*/ 4180417 h 4502150"/>
              <a:gd name="connsiteX20" fmla="*/ 2453217 w 4883150"/>
              <a:gd name="connsiteY20" fmla="*/ 4396317 h 4502150"/>
              <a:gd name="connsiteX21" fmla="*/ 2631017 w 4883150"/>
              <a:gd name="connsiteY21" fmla="*/ 4485217 h 4502150"/>
              <a:gd name="connsiteX22" fmla="*/ 2694517 w 4883150"/>
              <a:gd name="connsiteY22" fmla="*/ 4294717 h 4502150"/>
              <a:gd name="connsiteX23" fmla="*/ 2796117 w 4883150"/>
              <a:gd name="connsiteY23" fmla="*/ 4218517 h 4502150"/>
              <a:gd name="connsiteX24" fmla="*/ 2580217 w 4883150"/>
              <a:gd name="connsiteY24" fmla="*/ 4129617 h 4502150"/>
              <a:gd name="connsiteX25" fmla="*/ 2529417 w 4883150"/>
              <a:gd name="connsiteY25" fmla="*/ 3735917 h 4502150"/>
              <a:gd name="connsiteX26" fmla="*/ 2592917 w 4883150"/>
              <a:gd name="connsiteY26" fmla="*/ 3507317 h 4502150"/>
              <a:gd name="connsiteX27" fmla="*/ 2935817 w 4883150"/>
              <a:gd name="connsiteY27" fmla="*/ 3532717 h 4502150"/>
              <a:gd name="connsiteX28" fmla="*/ 2973917 w 4883150"/>
              <a:gd name="connsiteY28" fmla="*/ 3888317 h 4502150"/>
              <a:gd name="connsiteX29" fmla="*/ 2961217 w 4883150"/>
              <a:gd name="connsiteY29" fmla="*/ 4104217 h 4502150"/>
              <a:gd name="connsiteX30" fmla="*/ 3329517 w 4883150"/>
              <a:gd name="connsiteY30" fmla="*/ 4142317 h 4502150"/>
              <a:gd name="connsiteX31" fmla="*/ 3037417 w 4883150"/>
              <a:gd name="connsiteY31" fmla="*/ 3875617 h 4502150"/>
              <a:gd name="connsiteX32" fmla="*/ 3075517 w 4883150"/>
              <a:gd name="connsiteY32" fmla="*/ 3520017 h 4502150"/>
              <a:gd name="connsiteX33" fmla="*/ 3456517 w 4883150"/>
              <a:gd name="connsiteY33" fmla="*/ 3545417 h 4502150"/>
              <a:gd name="connsiteX34" fmla="*/ 3710517 w 4883150"/>
              <a:gd name="connsiteY34" fmla="*/ 3481917 h 4502150"/>
              <a:gd name="connsiteX35" fmla="*/ 3837517 w 4883150"/>
              <a:gd name="connsiteY35" fmla="*/ 3431117 h 4502150"/>
              <a:gd name="connsiteX36" fmla="*/ 3989917 w 4883150"/>
              <a:gd name="connsiteY36" fmla="*/ 3570817 h 4502150"/>
              <a:gd name="connsiteX37" fmla="*/ 4104217 w 4883150"/>
              <a:gd name="connsiteY37" fmla="*/ 3723217 h 4502150"/>
              <a:gd name="connsiteX38" fmla="*/ 4104217 w 4883150"/>
              <a:gd name="connsiteY38" fmla="*/ 3481917 h 4502150"/>
              <a:gd name="connsiteX39" fmla="*/ 4129617 w 4883150"/>
              <a:gd name="connsiteY39" fmla="*/ 3177117 h 4502150"/>
              <a:gd name="connsiteX40" fmla="*/ 4053417 w 4883150"/>
              <a:gd name="connsiteY40" fmla="*/ 2986617 h 4502150"/>
              <a:gd name="connsiteX41" fmla="*/ 3659717 w 4883150"/>
              <a:gd name="connsiteY41" fmla="*/ 2719917 h 4502150"/>
              <a:gd name="connsiteX42" fmla="*/ 3520017 w 4883150"/>
              <a:gd name="connsiteY42" fmla="*/ 2097617 h 4502150"/>
              <a:gd name="connsiteX43" fmla="*/ 3735917 w 4883150"/>
              <a:gd name="connsiteY43" fmla="*/ 1513417 h 4502150"/>
              <a:gd name="connsiteX44" fmla="*/ 3888317 w 4883150"/>
              <a:gd name="connsiteY44" fmla="*/ 1348317 h 4502150"/>
              <a:gd name="connsiteX45" fmla="*/ 3901017 w 4883150"/>
              <a:gd name="connsiteY45" fmla="*/ 1018117 h 4502150"/>
              <a:gd name="connsiteX46" fmla="*/ 4497917 w 4883150"/>
              <a:gd name="connsiteY46" fmla="*/ 535517 h 4502150"/>
              <a:gd name="connsiteX47" fmla="*/ 4815417 w 4883150"/>
              <a:gd name="connsiteY47" fmla="*/ 78317 h 4502150"/>
              <a:gd name="connsiteX48" fmla="*/ 4764617 w 4883150"/>
              <a:gd name="connsiteY48" fmla="*/ 65617 h 4502150"/>
              <a:gd name="connsiteX49" fmla="*/ 4713817 w 4883150"/>
              <a:gd name="connsiteY49" fmla="*/ 103717 h 450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883150" h="4502150">
                <a:moveTo>
                  <a:pt x="4713817" y="103717"/>
                </a:moveTo>
                <a:cubicBezTo>
                  <a:pt x="4544484" y="192617"/>
                  <a:pt x="3958167" y="480484"/>
                  <a:pt x="3748617" y="599017"/>
                </a:cubicBezTo>
                <a:cubicBezTo>
                  <a:pt x="3539067" y="717550"/>
                  <a:pt x="3456517" y="814917"/>
                  <a:pt x="3456517" y="814917"/>
                </a:cubicBezTo>
                <a:cubicBezTo>
                  <a:pt x="3333750" y="903817"/>
                  <a:pt x="3153834" y="886884"/>
                  <a:pt x="3012017" y="1132417"/>
                </a:cubicBezTo>
                <a:cubicBezTo>
                  <a:pt x="2870200" y="1377950"/>
                  <a:pt x="2758017" y="2131484"/>
                  <a:pt x="2605617" y="2288117"/>
                </a:cubicBezTo>
                <a:cubicBezTo>
                  <a:pt x="2453217" y="2444750"/>
                  <a:pt x="2283884" y="2146300"/>
                  <a:pt x="2097617" y="2072217"/>
                </a:cubicBezTo>
                <a:cubicBezTo>
                  <a:pt x="1911350" y="1998134"/>
                  <a:pt x="1744133" y="1928284"/>
                  <a:pt x="1488017" y="1843617"/>
                </a:cubicBezTo>
                <a:cubicBezTo>
                  <a:pt x="1231901" y="1758950"/>
                  <a:pt x="795867" y="1619250"/>
                  <a:pt x="560917" y="1564217"/>
                </a:cubicBezTo>
                <a:cubicBezTo>
                  <a:pt x="325967" y="1509184"/>
                  <a:pt x="0" y="1447800"/>
                  <a:pt x="78317" y="1513417"/>
                </a:cubicBezTo>
                <a:cubicBezTo>
                  <a:pt x="156634" y="1579034"/>
                  <a:pt x="785284" y="1854200"/>
                  <a:pt x="1030817" y="1957917"/>
                </a:cubicBezTo>
                <a:cubicBezTo>
                  <a:pt x="1276350" y="2061634"/>
                  <a:pt x="1325034" y="2019300"/>
                  <a:pt x="1551517" y="2135717"/>
                </a:cubicBezTo>
                <a:cubicBezTo>
                  <a:pt x="1778000" y="2252134"/>
                  <a:pt x="2326217" y="2537884"/>
                  <a:pt x="2389717" y="2656417"/>
                </a:cubicBezTo>
                <a:cubicBezTo>
                  <a:pt x="2453217" y="2774950"/>
                  <a:pt x="2097617" y="2749550"/>
                  <a:pt x="1932517" y="2846917"/>
                </a:cubicBezTo>
                <a:cubicBezTo>
                  <a:pt x="1767417" y="2944284"/>
                  <a:pt x="1528234" y="3139017"/>
                  <a:pt x="1399117" y="3240617"/>
                </a:cubicBezTo>
                <a:cubicBezTo>
                  <a:pt x="1270000" y="3342217"/>
                  <a:pt x="1083734" y="3435350"/>
                  <a:pt x="1157817" y="3456517"/>
                </a:cubicBezTo>
                <a:cubicBezTo>
                  <a:pt x="1231900" y="3477684"/>
                  <a:pt x="1680634" y="3412067"/>
                  <a:pt x="1843617" y="3367617"/>
                </a:cubicBezTo>
                <a:cubicBezTo>
                  <a:pt x="2006600" y="3323167"/>
                  <a:pt x="2057400" y="3183467"/>
                  <a:pt x="2135717" y="3189817"/>
                </a:cubicBezTo>
                <a:cubicBezTo>
                  <a:pt x="2214034" y="3196167"/>
                  <a:pt x="2264834" y="3357034"/>
                  <a:pt x="2313517" y="3405717"/>
                </a:cubicBezTo>
                <a:cubicBezTo>
                  <a:pt x="2362200" y="3454400"/>
                  <a:pt x="2402417" y="3352800"/>
                  <a:pt x="2427817" y="3481917"/>
                </a:cubicBezTo>
                <a:cubicBezTo>
                  <a:pt x="2453217" y="3611034"/>
                  <a:pt x="2461684" y="4028017"/>
                  <a:pt x="2465917" y="4180417"/>
                </a:cubicBezTo>
                <a:cubicBezTo>
                  <a:pt x="2470150" y="4332817"/>
                  <a:pt x="2425700" y="4345517"/>
                  <a:pt x="2453217" y="4396317"/>
                </a:cubicBezTo>
                <a:cubicBezTo>
                  <a:pt x="2480734" y="4447117"/>
                  <a:pt x="2590800" y="4502150"/>
                  <a:pt x="2631017" y="4485217"/>
                </a:cubicBezTo>
                <a:cubicBezTo>
                  <a:pt x="2671234" y="4468284"/>
                  <a:pt x="2667000" y="4339167"/>
                  <a:pt x="2694517" y="4294717"/>
                </a:cubicBezTo>
                <a:cubicBezTo>
                  <a:pt x="2722034" y="4250267"/>
                  <a:pt x="2815167" y="4246034"/>
                  <a:pt x="2796117" y="4218517"/>
                </a:cubicBezTo>
                <a:cubicBezTo>
                  <a:pt x="2777067" y="4191000"/>
                  <a:pt x="2624667" y="4210050"/>
                  <a:pt x="2580217" y="4129617"/>
                </a:cubicBezTo>
                <a:cubicBezTo>
                  <a:pt x="2535767" y="4049184"/>
                  <a:pt x="2527300" y="3839634"/>
                  <a:pt x="2529417" y="3735917"/>
                </a:cubicBezTo>
                <a:cubicBezTo>
                  <a:pt x="2531534" y="3632200"/>
                  <a:pt x="2525184" y="3541184"/>
                  <a:pt x="2592917" y="3507317"/>
                </a:cubicBezTo>
                <a:cubicBezTo>
                  <a:pt x="2660650" y="3473450"/>
                  <a:pt x="2872317" y="3469217"/>
                  <a:pt x="2935817" y="3532717"/>
                </a:cubicBezTo>
                <a:cubicBezTo>
                  <a:pt x="2999317" y="3596217"/>
                  <a:pt x="2969684" y="3793067"/>
                  <a:pt x="2973917" y="3888317"/>
                </a:cubicBezTo>
                <a:cubicBezTo>
                  <a:pt x="2978150" y="3983567"/>
                  <a:pt x="2901950" y="4061884"/>
                  <a:pt x="2961217" y="4104217"/>
                </a:cubicBezTo>
                <a:cubicBezTo>
                  <a:pt x="3020484" y="4146550"/>
                  <a:pt x="3316817" y="4180417"/>
                  <a:pt x="3329517" y="4142317"/>
                </a:cubicBezTo>
                <a:cubicBezTo>
                  <a:pt x="3342217" y="4104217"/>
                  <a:pt x="3079750" y="3979334"/>
                  <a:pt x="3037417" y="3875617"/>
                </a:cubicBezTo>
                <a:cubicBezTo>
                  <a:pt x="2995084" y="3771900"/>
                  <a:pt x="3005667" y="3575050"/>
                  <a:pt x="3075517" y="3520017"/>
                </a:cubicBezTo>
                <a:cubicBezTo>
                  <a:pt x="3145367" y="3464984"/>
                  <a:pt x="3350684" y="3551767"/>
                  <a:pt x="3456517" y="3545417"/>
                </a:cubicBezTo>
                <a:cubicBezTo>
                  <a:pt x="3562350" y="3539067"/>
                  <a:pt x="3647017" y="3500967"/>
                  <a:pt x="3710517" y="3481917"/>
                </a:cubicBezTo>
                <a:cubicBezTo>
                  <a:pt x="3774017" y="3462867"/>
                  <a:pt x="3790950" y="3416300"/>
                  <a:pt x="3837517" y="3431117"/>
                </a:cubicBezTo>
                <a:cubicBezTo>
                  <a:pt x="3884084" y="3445934"/>
                  <a:pt x="3945467" y="3522134"/>
                  <a:pt x="3989917" y="3570817"/>
                </a:cubicBezTo>
                <a:cubicBezTo>
                  <a:pt x="4034367" y="3619500"/>
                  <a:pt x="4085167" y="3738034"/>
                  <a:pt x="4104217" y="3723217"/>
                </a:cubicBezTo>
                <a:cubicBezTo>
                  <a:pt x="4123267" y="3708400"/>
                  <a:pt x="4099984" y="3572934"/>
                  <a:pt x="4104217" y="3481917"/>
                </a:cubicBezTo>
                <a:cubicBezTo>
                  <a:pt x="4108450" y="3390900"/>
                  <a:pt x="4138084" y="3259667"/>
                  <a:pt x="4129617" y="3177117"/>
                </a:cubicBezTo>
                <a:cubicBezTo>
                  <a:pt x="4121150" y="3094567"/>
                  <a:pt x="4131734" y="3062817"/>
                  <a:pt x="4053417" y="2986617"/>
                </a:cubicBezTo>
                <a:cubicBezTo>
                  <a:pt x="3975100" y="2910417"/>
                  <a:pt x="3748617" y="2868084"/>
                  <a:pt x="3659717" y="2719917"/>
                </a:cubicBezTo>
                <a:cubicBezTo>
                  <a:pt x="3570817" y="2571750"/>
                  <a:pt x="3507317" y="2298700"/>
                  <a:pt x="3520017" y="2097617"/>
                </a:cubicBezTo>
                <a:cubicBezTo>
                  <a:pt x="3532717" y="1896534"/>
                  <a:pt x="3674534" y="1638300"/>
                  <a:pt x="3735917" y="1513417"/>
                </a:cubicBezTo>
                <a:cubicBezTo>
                  <a:pt x="3797300" y="1388534"/>
                  <a:pt x="3860800" y="1430867"/>
                  <a:pt x="3888317" y="1348317"/>
                </a:cubicBezTo>
                <a:cubicBezTo>
                  <a:pt x="3915834" y="1265767"/>
                  <a:pt x="3799417" y="1153584"/>
                  <a:pt x="3901017" y="1018117"/>
                </a:cubicBezTo>
                <a:cubicBezTo>
                  <a:pt x="4002617" y="882650"/>
                  <a:pt x="4345517" y="692150"/>
                  <a:pt x="4497917" y="535517"/>
                </a:cubicBezTo>
                <a:cubicBezTo>
                  <a:pt x="4650317" y="378884"/>
                  <a:pt x="4770967" y="156634"/>
                  <a:pt x="4815417" y="78317"/>
                </a:cubicBezTo>
                <a:cubicBezTo>
                  <a:pt x="4859867" y="0"/>
                  <a:pt x="4781550" y="67734"/>
                  <a:pt x="4764617" y="65617"/>
                </a:cubicBezTo>
                <a:cubicBezTo>
                  <a:pt x="4747684" y="63500"/>
                  <a:pt x="4883150" y="14817"/>
                  <a:pt x="4713817" y="103717"/>
                </a:cubicBezTo>
                <a:close/>
              </a:path>
            </a:pathLst>
          </a:custGeom>
          <a:blipFill>
            <a:blip r:embed="rId30" cstate="print"/>
            <a:stretch>
              <a:fillRect/>
            </a:stretch>
          </a:blipFill>
          <a:ln w="3175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자유형 75"/>
          <p:cNvSpPr/>
          <p:nvPr/>
        </p:nvSpPr>
        <p:spPr>
          <a:xfrm>
            <a:off x="142844" y="3717032"/>
            <a:ext cx="6336000" cy="3024000"/>
          </a:xfrm>
          <a:custGeom>
            <a:avLst/>
            <a:gdLst>
              <a:gd name="connsiteX0" fmla="*/ 1710267 w 7205134"/>
              <a:gd name="connsiteY0" fmla="*/ 3306233 h 3371850"/>
              <a:gd name="connsiteX1" fmla="*/ 1443567 w 7205134"/>
              <a:gd name="connsiteY1" fmla="*/ 3306233 h 3371850"/>
              <a:gd name="connsiteX2" fmla="*/ 1126067 w 7205134"/>
              <a:gd name="connsiteY2" fmla="*/ 3293533 h 3371850"/>
              <a:gd name="connsiteX3" fmla="*/ 897467 w 7205134"/>
              <a:gd name="connsiteY3" fmla="*/ 3268133 h 3371850"/>
              <a:gd name="connsiteX4" fmla="*/ 745067 w 7205134"/>
              <a:gd name="connsiteY4" fmla="*/ 3204633 h 3371850"/>
              <a:gd name="connsiteX5" fmla="*/ 440267 w 7205134"/>
              <a:gd name="connsiteY5" fmla="*/ 3039533 h 3371850"/>
              <a:gd name="connsiteX6" fmla="*/ 287867 w 7205134"/>
              <a:gd name="connsiteY6" fmla="*/ 2925233 h 3371850"/>
              <a:gd name="connsiteX7" fmla="*/ 84667 w 7205134"/>
              <a:gd name="connsiteY7" fmla="*/ 2645833 h 3371850"/>
              <a:gd name="connsiteX8" fmla="*/ 84667 w 7205134"/>
              <a:gd name="connsiteY8" fmla="*/ 2468033 h 3371850"/>
              <a:gd name="connsiteX9" fmla="*/ 21167 w 7205134"/>
              <a:gd name="connsiteY9" fmla="*/ 2188633 h 3371850"/>
              <a:gd name="connsiteX10" fmla="*/ 46567 w 7205134"/>
              <a:gd name="connsiteY10" fmla="*/ 296333 h 3371850"/>
              <a:gd name="connsiteX11" fmla="*/ 46567 w 7205134"/>
              <a:gd name="connsiteY11" fmla="*/ 410633 h 3371850"/>
              <a:gd name="connsiteX12" fmla="*/ 325967 w 7205134"/>
              <a:gd name="connsiteY12" fmla="*/ 512233 h 3371850"/>
              <a:gd name="connsiteX13" fmla="*/ 656167 w 7205134"/>
              <a:gd name="connsiteY13" fmla="*/ 804333 h 3371850"/>
              <a:gd name="connsiteX14" fmla="*/ 846667 w 7205134"/>
              <a:gd name="connsiteY14" fmla="*/ 766233 h 3371850"/>
              <a:gd name="connsiteX15" fmla="*/ 1126067 w 7205134"/>
              <a:gd name="connsiteY15" fmla="*/ 867833 h 3371850"/>
              <a:gd name="connsiteX16" fmla="*/ 1811867 w 7205134"/>
              <a:gd name="connsiteY16" fmla="*/ 1312333 h 3371850"/>
              <a:gd name="connsiteX17" fmla="*/ 2319867 w 7205134"/>
              <a:gd name="connsiteY17" fmla="*/ 1159933 h 3371850"/>
              <a:gd name="connsiteX18" fmla="*/ 3272367 w 7205134"/>
              <a:gd name="connsiteY18" fmla="*/ 1528233 h 3371850"/>
              <a:gd name="connsiteX19" fmla="*/ 3488267 w 7205134"/>
              <a:gd name="connsiteY19" fmla="*/ 1833033 h 3371850"/>
              <a:gd name="connsiteX20" fmla="*/ 3653367 w 7205134"/>
              <a:gd name="connsiteY20" fmla="*/ 2099733 h 3371850"/>
              <a:gd name="connsiteX21" fmla="*/ 4135967 w 7205134"/>
              <a:gd name="connsiteY21" fmla="*/ 2137833 h 3371850"/>
              <a:gd name="connsiteX22" fmla="*/ 4504267 w 7205134"/>
              <a:gd name="connsiteY22" fmla="*/ 2264833 h 3371850"/>
              <a:gd name="connsiteX23" fmla="*/ 4897967 w 7205134"/>
              <a:gd name="connsiteY23" fmla="*/ 2252133 h 3371850"/>
              <a:gd name="connsiteX24" fmla="*/ 5190067 w 7205134"/>
              <a:gd name="connsiteY24" fmla="*/ 2404533 h 3371850"/>
              <a:gd name="connsiteX25" fmla="*/ 5278967 w 7205134"/>
              <a:gd name="connsiteY25" fmla="*/ 2506133 h 3371850"/>
              <a:gd name="connsiteX26" fmla="*/ 5634567 w 7205134"/>
              <a:gd name="connsiteY26" fmla="*/ 2709333 h 3371850"/>
              <a:gd name="connsiteX27" fmla="*/ 6028267 w 7205134"/>
              <a:gd name="connsiteY27" fmla="*/ 2810933 h 3371850"/>
              <a:gd name="connsiteX28" fmla="*/ 6180667 w 7205134"/>
              <a:gd name="connsiteY28" fmla="*/ 2963333 h 3371850"/>
              <a:gd name="connsiteX29" fmla="*/ 6536267 w 7205134"/>
              <a:gd name="connsiteY29" fmla="*/ 3128433 h 3371850"/>
              <a:gd name="connsiteX30" fmla="*/ 6726767 w 7205134"/>
              <a:gd name="connsiteY30" fmla="*/ 3115733 h 3371850"/>
              <a:gd name="connsiteX31" fmla="*/ 7145867 w 7205134"/>
              <a:gd name="connsiteY31" fmla="*/ 3318933 h 3371850"/>
              <a:gd name="connsiteX32" fmla="*/ 7082367 w 7205134"/>
              <a:gd name="connsiteY32" fmla="*/ 3306233 h 3371850"/>
              <a:gd name="connsiteX33" fmla="*/ 7018867 w 7205134"/>
              <a:gd name="connsiteY33" fmla="*/ 3306233 h 3371850"/>
              <a:gd name="connsiteX34" fmla="*/ 2103967 w 7205134"/>
              <a:gd name="connsiteY34" fmla="*/ 3318933 h 3371850"/>
              <a:gd name="connsiteX35" fmla="*/ 2053167 w 7205134"/>
              <a:gd name="connsiteY35" fmla="*/ 3357033 h 3371850"/>
              <a:gd name="connsiteX36" fmla="*/ 1862667 w 7205134"/>
              <a:gd name="connsiteY36" fmla="*/ 3369733 h 3371850"/>
              <a:gd name="connsiteX37" fmla="*/ 1786467 w 7205134"/>
              <a:gd name="connsiteY37" fmla="*/ 3369733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05134" h="3371850">
                <a:moveTo>
                  <a:pt x="1710267" y="3306233"/>
                </a:moveTo>
                <a:cubicBezTo>
                  <a:pt x="1625600" y="3307291"/>
                  <a:pt x="1540934" y="3308350"/>
                  <a:pt x="1443567" y="3306233"/>
                </a:cubicBezTo>
                <a:cubicBezTo>
                  <a:pt x="1346200" y="3304116"/>
                  <a:pt x="1217084" y="3299883"/>
                  <a:pt x="1126067" y="3293533"/>
                </a:cubicBezTo>
                <a:cubicBezTo>
                  <a:pt x="1035050" y="3287183"/>
                  <a:pt x="960967" y="3282950"/>
                  <a:pt x="897467" y="3268133"/>
                </a:cubicBezTo>
                <a:cubicBezTo>
                  <a:pt x="833967" y="3253316"/>
                  <a:pt x="821267" y="3242733"/>
                  <a:pt x="745067" y="3204633"/>
                </a:cubicBezTo>
                <a:cubicBezTo>
                  <a:pt x="668867" y="3166533"/>
                  <a:pt x="516467" y="3086100"/>
                  <a:pt x="440267" y="3039533"/>
                </a:cubicBezTo>
                <a:cubicBezTo>
                  <a:pt x="364067" y="2992966"/>
                  <a:pt x="347134" y="2990850"/>
                  <a:pt x="287867" y="2925233"/>
                </a:cubicBezTo>
                <a:cubicBezTo>
                  <a:pt x="228600" y="2859616"/>
                  <a:pt x="118534" y="2722033"/>
                  <a:pt x="84667" y="2645833"/>
                </a:cubicBezTo>
                <a:cubicBezTo>
                  <a:pt x="50800" y="2569633"/>
                  <a:pt x="95250" y="2544233"/>
                  <a:pt x="84667" y="2468033"/>
                </a:cubicBezTo>
                <a:cubicBezTo>
                  <a:pt x="74084" y="2391833"/>
                  <a:pt x="27517" y="2550583"/>
                  <a:pt x="21167" y="2188633"/>
                </a:cubicBezTo>
                <a:cubicBezTo>
                  <a:pt x="14817" y="1826683"/>
                  <a:pt x="42334" y="592666"/>
                  <a:pt x="46567" y="296333"/>
                </a:cubicBezTo>
                <a:cubicBezTo>
                  <a:pt x="50800" y="0"/>
                  <a:pt x="0" y="374650"/>
                  <a:pt x="46567" y="410633"/>
                </a:cubicBezTo>
                <a:cubicBezTo>
                  <a:pt x="93134" y="446616"/>
                  <a:pt x="224367" y="446616"/>
                  <a:pt x="325967" y="512233"/>
                </a:cubicBezTo>
                <a:cubicBezTo>
                  <a:pt x="427567" y="577850"/>
                  <a:pt x="569384" y="762000"/>
                  <a:pt x="656167" y="804333"/>
                </a:cubicBezTo>
                <a:cubicBezTo>
                  <a:pt x="742950" y="846666"/>
                  <a:pt x="768350" y="755650"/>
                  <a:pt x="846667" y="766233"/>
                </a:cubicBezTo>
                <a:cubicBezTo>
                  <a:pt x="924984" y="776816"/>
                  <a:pt x="965200" y="776816"/>
                  <a:pt x="1126067" y="867833"/>
                </a:cubicBezTo>
                <a:cubicBezTo>
                  <a:pt x="1286934" y="958850"/>
                  <a:pt x="1612900" y="1263650"/>
                  <a:pt x="1811867" y="1312333"/>
                </a:cubicBezTo>
                <a:cubicBezTo>
                  <a:pt x="2010834" y="1361016"/>
                  <a:pt x="2076450" y="1123950"/>
                  <a:pt x="2319867" y="1159933"/>
                </a:cubicBezTo>
                <a:cubicBezTo>
                  <a:pt x="2563284" y="1195916"/>
                  <a:pt x="3077634" y="1416050"/>
                  <a:pt x="3272367" y="1528233"/>
                </a:cubicBezTo>
                <a:cubicBezTo>
                  <a:pt x="3467100" y="1640416"/>
                  <a:pt x="3424767" y="1737783"/>
                  <a:pt x="3488267" y="1833033"/>
                </a:cubicBezTo>
                <a:cubicBezTo>
                  <a:pt x="3551767" y="1928283"/>
                  <a:pt x="3545417" y="2048933"/>
                  <a:pt x="3653367" y="2099733"/>
                </a:cubicBezTo>
                <a:cubicBezTo>
                  <a:pt x="3761317" y="2150533"/>
                  <a:pt x="3994150" y="2110316"/>
                  <a:pt x="4135967" y="2137833"/>
                </a:cubicBezTo>
                <a:cubicBezTo>
                  <a:pt x="4277784" y="2165350"/>
                  <a:pt x="4377267" y="2245783"/>
                  <a:pt x="4504267" y="2264833"/>
                </a:cubicBezTo>
                <a:cubicBezTo>
                  <a:pt x="4631267" y="2283883"/>
                  <a:pt x="4783667" y="2228850"/>
                  <a:pt x="4897967" y="2252133"/>
                </a:cubicBezTo>
                <a:cubicBezTo>
                  <a:pt x="5012267" y="2275416"/>
                  <a:pt x="5126567" y="2362200"/>
                  <a:pt x="5190067" y="2404533"/>
                </a:cubicBezTo>
                <a:cubicBezTo>
                  <a:pt x="5253567" y="2446866"/>
                  <a:pt x="5204884" y="2455333"/>
                  <a:pt x="5278967" y="2506133"/>
                </a:cubicBezTo>
                <a:cubicBezTo>
                  <a:pt x="5353050" y="2556933"/>
                  <a:pt x="5509684" y="2658533"/>
                  <a:pt x="5634567" y="2709333"/>
                </a:cubicBezTo>
                <a:cubicBezTo>
                  <a:pt x="5759450" y="2760133"/>
                  <a:pt x="5937250" y="2768600"/>
                  <a:pt x="6028267" y="2810933"/>
                </a:cubicBezTo>
                <a:cubicBezTo>
                  <a:pt x="6119284" y="2853266"/>
                  <a:pt x="6096000" y="2910416"/>
                  <a:pt x="6180667" y="2963333"/>
                </a:cubicBezTo>
                <a:cubicBezTo>
                  <a:pt x="6265334" y="3016250"/>
                  <a:pt x="6445250" y="3103033"/>
                  <a:pt x="6536267" y="3128433"/>
                </a:cubicBezTo>
                <a:cubicBezTo>
                  <a:pt x="6627284" y="3153833"/>
                  <a:pt x="6625167" y="3083983"/>
                  <a:pt x="6726767" y="3115733"/>
                </a:cubicBezTo>
                <a:cubicBezTo>
                  <a:pt x="6828367" y="3147483"/>
                  <a:pt x="7086600" y="3287183"/>
                  <a:pt x="7145867" y="3318933"/>
                </a:cubicBezTo>
                <a:cubicBezTo>
                  <a:pt x="7205134" y="3350683"/>
                  <a:pt x="7103534" y="3308350"/>
                  <a:pt x="7082367" y="3306233"/>
                </a:cubicBezTo>
                <a:cubicBezTo>
                  <a:pt x="7061200" y="3304116"/>
                  <a:pt x="7018867" y="3306233"/>
                  <a:pt x="7018867" y="3306233"/>
                </a:cubicBezTo>
                <a:lnTo>
                  <a:pt x="2103967" y="3318933"/>
                </a:lnTo>
                <a:cubicBezTo>
                  <a:pt x="1276350" y="3327400"/>
                  <a:pt x="2093383" y="3348566"/>
                  <a:pt x="2053167" y="3357033"/>
                </a:cubicBezTo>
                <a:cubicBezTo>
                  <a:pt x="2012951" y="3365500"/>
                  <a:pt x="1907117" y="3367616"/>
                  <a:pt x="1862667" y="3369733"/>
                </a:cubicBezTo>
                <a:cubicBezTo>
                  <a:pt x="1818217" y="3371850"/>
                  <a:pt x="1802342" y="3370791"/>
                  <a:pt x="1786467" y="3369733"/>
                </a:cubicBezTo>
              </a:path>
            </a:pathLst>
          </a:cu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자유형 55"/>
          <p:cNvSpPr/>
          <p:nvPr/>
        </p:nvSpPr>
        <p:spPr>
          <a:xfrm>
            <a:off x="214282" y="5013176"/>
            <a:ext cx="6120000" cy="1656000"/>
          </a:xfrm>
          <a:custGeom>
            <a:avLst/>
            <a:gdLst>
              <a:gd name="connsiteX0" fmla="*/ 11151 w 7850458"/>
              <a:gd name="connsiteY0" fmla="*/ 0 h 1851103"/>
              <a:gd name="connsiteX1" fmla="*/ 301083 w 7850458"/>
              <a:gd name="connsiteY1" fmla="*/ 100361 h 1851103"/>
              <a:gd name="connsiteX2" fmla="*/ 524107 w 7850458"/>
              <a:gd name="connsiteY2" fmla="*/ 223024 h 1851103"/>
              <a:gd name="connsiteX3" fmla="*/ 747132 w 7850458"/>
              <a:gd name="connsiteY3" fmla="*/ 144966 h 1851103"/>
              <a:gd name="connsiteX4" fmla="*/ 1003610 w 7850458"/>
              <a:gd name="connsiteY4" fmla="*/ 334537 h 1851103"/>
              <a:gd name="connsiteX5" fmla="*/ 1182029 w 7850458"/>
              <a:gd name="connsiteY5" fmla="*/ 301083 h 1851103"/>
              <a:gd name="connsiteX6" fmla="*/ 1360449 w 7850458"/>
              <a:gd name="connsiteY6" fmla="*/ 423746 h 1851103"/>
              <a:gd name="connsiteX7" fmla="*/ 1694985 w 7850458"/>
              <a:gd name="connsiteY7" fmla="*/ 379142 h 1851103"/>
              <a:gd name="connsiteX8" fmla="*/ 1862254 w 7850458"/>
              <a:gd name="connsiteY8" fmla="*/ 446049 h 1851103"/>
              <a:gd name="connsiteX9" fmla="*/ 2341756 w 7850458"/>
              <a:gd name="connsiteY9" fmla="*/ 156117 h 1851103"/>
              <a:gd name="connsiteX10" fmla="*/ 2720897 w 7850458"/>
              <a:gd name="connsiteY10" fmla="*/ 278781 h 1851103"/>
              <a:gd name="connsiteX11" fmla="*/ 3245005 w 7850458"/>
              <a:gd name="connsiteY11" fmla="*/ 200722 h 1851103"/>
              <a:gd name="connsiteX12" fmla="*/ 3423424 w 7850458"/>
              <a:gd name="connsiteY12" fmla="*/ 312234 h 1851103"/>
              <a:gd name="connsiteX13" fmla="*/ 3702205 w 7850458"/>
              <a:gd name="connsiteY13" fmla="*/ 323385 h 1851103"/>
              <a:gd name="connsiteX14" fmla="*/ 3902927 w 7850458"/>
              <a:gd name="connsiteY14" fmla="*/ 501805 h 1851103"/>
              <a:gd name="connsiteX15" fmla="*/ 4192858 w 7850458"/>
              <a:gd name="connsiteY15" fmla="*/ 602166 h 1851103"/>
              <a:gd name="connsiteX16" fmla="*/ 4404732 w 7850458"/>
              <a:gd name="connsiteY16" fmla="*/ 646771 h 1851103"/>
              <a:gd name="connsiteX17" fmla="*/ 4683512 w 7850458"/>
              <a:gd name="connsiteY17" fmla="*/ 568712 h 1851103"/>
              <a:gd name="connsiteX18" fmla="*/ 4873083 w 7850458"/>
              <a:gd name="connsiteY18" fmla="*/ 635620 h 1851103"/>
              <a:gd name="connsiteX19" fmla="*/ 5084956 w 7850458"/>
              <a:gd name="connsiteY19" fmla="*/ 646771 h 1851103"/>
              <a:gd name="connsiteX20" fmla="*/ 5419493 w 7850458"/>
              <a:gd name="connsiteY20" fmla="*/ 791737 h 1851103"/>
              <a:gd name="connsiteX21" fmla="*/ 5776332 w 7850458"/>
              <a:gd name="connsiteY21" fmla="*/ 925551 h 1851103"/>
              <a:gd name="connsiteX22" fmla="*/ 6077415 w 7850458"/>
              <a:gd name="connsiteY22" fmla="*/ 1070517 h 1851103"/>
              <a:gd name="connsiteX23" fmla="*/ 6579219 w 7850458"/>
              <a:gd name="connsiteY23" fmla="*/ 1382751 h 1851103"/>
              <a:gd name="connsiteX24" fmla="*/ 6802244 w 7850458"/>
              <a:gd name="connsiteY24" fmla="*/ 1505415 h 1851103"/>
              <a:gd name="connsiteX25" fmla="*/ 7214839 w 7850458"/>
              <a:gd name="connsiteY25" fmla="*/ 1650381 h 1851103"/>
              <a:gd name="connsiteX26" fmla="*/ 7850458 w 7850458"/>
              <a:gd name="connsiteY26" fmla="*/ 1851103 h 1851103"/>
              <a:gd name="connsiteX27" fmla="*/ 836341 w 7850458"/>
              <a:gd name="connsiteY27" fmla="*/ 1851103 h 1851103"/>
              <a:gd name="connsiteX28" fmla="*/ 457200 w 7850458"/>
              <a:gd name="connsiteY28" fmla="*/ 1661532 h 1851103"/>
              <a:gd name="connsiteX29" fmla="*/ 234176 w 7850458"/>
              <a:gd name="connsiteY29" fmla="*/ 1471961 h 1851103"/>
              <a:gd name="connsiteX30" fmla="*/ 78058 w 7850458"/>
              <a:gd name="connsiteY30" fmla="*/ 1193181 h 1851103"/>
              <a:gd name="connsiteX31" fmla="*/ 0 w 7850458"/>
              <a:gd name="connsiteY31" fmla="*/ 847493 h 1851103"/>
              <a:gd name="connsiteX32" fmla="*/ 11151 w 7850458"/>
              <a:gd name="connsiteY32" fmla="*/ 345688 h 1851103"/>
              <a:gd name="connsiteX33" fmla="*/ 11151 w 7850458"/>
              <a:gd name="connsiteY33" fmla="*/ 0 h 18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50458" h="1851103">
                <a:moveTo>
                  <a:pt x="11151" y="0"/>
                </a:moveTo>
                <a:lnTo>
                  <a:pt x="301083" y="100361"/>
                </a:lnTo>
                <a:lnTo>
                  <a:pt x="524107" y="223024"/>
                </a:lnTo>
                <a:lnTo>
                  <a:pt x="747132" y="144966"/>
                </a:lnTo>
                <a:lnTo>
                  <a:pt x="1003610" y="334537"/>
                </a:lnTo>
                <a:lnTo>
                  <a:pt x="1182029" y="301083"/>
                </a:lnTo>
                <a:lnTo>
                  <a:pt x="1360449" y="423746"/>
                </a:lnTo>
                <a:lnTo>
                  <a:pt x="1694985" y="379142"/>
                </a:lnTo>
                <a:lnTo>
                  <a:pt x="1862254" y="446049"/>
                </a:lnTo>
                <a:lnTo>
                  <a:pt x="2341756" y="156117"/>
                </a:lnTo>
                <a:lnTo>
                  <a:pt x="2720897" y="278781"/>
                </a:lnTo>
                <a:lnTo>
                  <a:pt x="3245005" y="200722"/>
                </a:lnTo>
                <a:lnTo>
                  <a:pt x="3423424" y="312234"/>
                </a:lnTo>
                <a:lnTo>
                  <a:pt x="3702205" y="323385"/>
                </a:lnTo>
                <a:lnTo>
                  <a:pt x="3902927" y="501805"/>
                </a:lnTo>
                <a:lnTo>
                  <a:pt x="4192858" y="602166"/>
                </a:lnTo>
                <a:lnTo>
                  <a:pt x="4404732" y="646771"/>
                </a:lnTo>
                <a:lnTo>
                  <a:pt x="4683512" y="568712"/>
                </a:lnTo>
                <a:lnTo>
                  <a:pt x="4873083" y="635620"/>
                </a:lnTo>
                <a:lnTo>
                  <a:pt x="5084956" y="646771"/>
                </a:lnTo>
                <a:lnTo>
                  <a:pt x="5419493" y="791737"/>
                </a:lnTo>
                <a:lnTo>
                  <a:pt x="5776332" y="925551"/>
                </a:lnTo>
                <a:lnTo>
                  <a:pt x="6077415" y="1070517"/>
                </a:lnTo>
                <a:lnTo>
                  <a:pt x="6579219" y="1382751"/>
                </a:lnTo>
                <a:lnTo>
                  <a:pt x="6802244" y="1505415"/>
                </a:lnTo>
                <a:lnTo>
                  <a:pt x="7214839" y="1650381"/>
                </a:lnTo>
                <a:lnTo>
                  <a:pt x="7850458" y="1851103"/>
                </a:lnTo>
                <a:lnTo>
                  <a:pt x="836341" y="1851103"/>
                </a:lnTo>
                <a:lnTo>
                  <a:pt x="457200" y="1661532"/>
                </a:lnTo>
                <a:lnTo>
                  <a:pt x="234176" y="1471961"/>
                </a:lnTo>
                <a:lnTo>
                  <a:pt x="78058" y="1193181"/>
                </a:lnTo>
                <a:lnTo>
                  <a:pt x="0" y="847493"/>
                </a:lnTo>
                <a:lnTo>
                  <a:pt x="11151" y="345688"/>
                </a:lnTo>
                <a:lnTo>
                  <a:pt x="11151" y="0"/>
                </a:lnTo>
                <a:close/>
              </a:path>
            </a:pathLst>
          </a:custGeom>
          <a:blipFill>
            <a:blip r:embed="rId3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142844" y="188640"/>
            <a:ext cx="8820000" cy="6516000"/>
          </a:xfrm>
          <a:prstGeom prst="roundRect">
            <a:avLst/>
          </a:prstGeom>
          <a:noFill/>
          <a:ln w="762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1" name="그룹 100"/>
          <p:cNvGrpSpPr/>
          <p:nvPr/>
        </p:nvGrpSpPr>
        <p:grpSpPr>
          <a:xfrm flipH="1">
            <a:off x="4067944" y="3573016"/>
            <a:ext cx="1800200" cy="1368152"/>
            <a:chOff x="2804583" y="1581150"/>
            <a:chExt cx="5294569" cy="4129617"/>
          </a:xfrm>
          <a:blipFill>
            <a:blip r:embed="rId32"/>
            <a:stretch>
              <a:fillRect/>
            </a:stretch>
          </a:blipFill>
        </p:grpSpPr>
        <p:sp>
          <p:nvSpPr>
            <p:cNvPr id="87" name="자유형 86"/>
            <p:cNvSpPr/>
            <p:nvPr/>
          </p:nvSpPr>
          <p:spPr>
            <a:xfrm>
              <a:off x="2804583" y="1581150"/>
              <a:ext cx="2569634" cy="4129617"/>
            </a:xfrm>
            <a:custGeom>
              <a:avLst/>
              <a:gdLst>
                <a:gd name="connsiteX0" fmla="*/ 281517 w 2569634"/>
                <a:gd name="connsiteY0" fmla="*/ 3790950 h 4129617"/>
                <a:gd name="connsiteX1" fmla="*/ 802217 w 2569634"/>
                <a:gd name="connsiteY1" fmla="*/ 2825750 h 4129617"/>
                <a:gd name="connsiteX2" fmla="*/ 1094317 w 2569634"/>
                <a:gd name="connsiteY2" fmla="*/ 1873250 h 4129617"/>
                <a:gd name="connsiteX3" fmla="*/ 1195917 w 2569634"/>
                <a:gd name="connsiteY3" fmla="*/ 1441450 h 4129617"/>
                <a:gd name="connsiteX4" fmla="*/ 878417 w 2569634"/>
                <a:gd name="connsiteY4" fmla="*/ 1644650 h 4129617"/>
                <a:gd name="connsiteX5" fmla="*/ 713317 w 2569634"/>
                <a:gd name="connsiteY5" fmla="*/ 1365250 h 4129617"/>
                <a:gd name="connsiteX6" fmla="*/ 1145117 w 2569634"/>
                <a:gd name="connsiteY6" fmla="*/ 1187450 h 4129617"/>
                <a:gd name="connsiteX7" fmla="*/ 1246717 w 2569634"/>
                <a:gd name="connsiteY7" fmla="*/ 831850 h 4129617"/>
                <a:gd name="connsiteX8" fmla="*/ 1234017 w 2569634"/>
                <a:gd name="connsiteY8" fmla="*/ 387350 h 4129617"/>
                <a:gd name="connsiteX9" fmla="*/ 1462617 w 2569634"/>
                <a:gd name="connsiteY9" fmla="*/ 31750 h 4129617"/>
                <a:gd name="connsiteX10" fmla="*/ 2059517 w 2569634"/>
                <a:gd name="connsiteY10" fmla="*/ 196850 h 4129617"/>
                <a:gd name="connsiteX11" fmla="*/ 1843617 w 2569634"/>
                <a:gd name="connsiteY11" fmla="*/ 692150 h 4129617"/>
                <a:gd name="connsiteX12" fmla="*/ 2186517 w 2569634"/>
                <a:gd name="connsiteY12" fmla="*/ 1619250 h 4129617"/>
                <a:gd name="connsiteX13" fmla="*/ 2123017 w 2569634"/>
                <a:gd name="connsiteY13" fmla="*/ 2330450 h 4129617"/>
                <a:gd name="connsiteX14" fmla="*/ 2173817 w 2569634"/>
                <a:gd name="connsiteY14" fmla="*/ 2838450 h 4129617"/>
                <a:gd name="connsiteX15" fmla="*/ 2504017 w 2569634"/>
                <a:gd name="connsiteY15" fmla="*/ 3930650 h 4129617"/>
                <a:gd name="connsiteX16" fmla="*/ 1780117 w 2569634"/>
                <a:gd name="connsiteY16" fmla="*/ 4032250 h 4129617"/>
                <a:gd name="connsiteX17" fmla="*/ 1970617 w 2569634"/>
                <a:gd name="connsiteY17" fmla="*/ 3854450 h 4129617"/>
                <a:gd name="connsiteX18" fmla="*/ 2110317 w 2569634"/>
                <a:gd name="connsiteY18" fmla="*/ 3816350 h 4129617"/>
                <a:gd name="connsiteX19" fmla="*/ 1869017 w 2569634"/>
                <a:gd name="connsiteY19" fmla="*/ 3257550 h 4129617"/>
                <a:gd name="connsiteX20" fmla="*/ 1576917 w 2569634"/>
                <a:gd name="connsiteY20" fmla="*/ 2914650 h 4129617"/>
                <a:gd name="connsiteX21" fmla="*/ 1538817 w 2569634"/>
                <a:gd name="connsiteY21" fmla="*/ 2686050 h 4129617"/>
                <a:gd name="connsiteX22" fmla="*/ 1246717 w 2569634"/>
                <a:gd name="connsiteY22" fmla="*/ 3016250 h 4129617"/>
                <a:gd name="connsiteX23" fmla="*/ 954617 w 2569634"/>
                <a:gd name="connsiteY23" fmla="*/ 3524250 h 4129617"/>
                <a:gd name="connsiteX24" fmla="*/ 738717 w 2569634"/>
                <a:gd name="connsiteY24" fmla="*/ 3892550 h 4129617"/>
                <a:gd name="connsiteX25" fmla="*/ 675217 w 2569634"/>
                <a:gd name="connsiteY25" fmla="*/ 4070350 h 4129617"/>
                <a:gd name="connsiteX26" fmla="*/ 332317 w 2569634"/>
                <a:gd name="connsiteY26" fmla="*/ 4057650 h 4129617"/>
                <a:gd name="connsiteX27" fmla="*/ 2117 w 2569634"/>
                <a:gd name="connsiteY27" fmla="*/ 3702050 h 4129617"/>
                <a:gd name="connsiteX28" fmla="*/ 345017 w 2569634"/>
                <a:gd name="connsiteY28" fmla="*/ 3727450 h 4129617"/>
                <a:gd name="connsiteX29" fmla="*/ 345017 w 2569634"/>
                <a:gd name="connsiteY29" fmla="*/ 3727450 h 412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69634" h="4129617">
                  <a:moveTo>
                    <a:pt x="281517" y="3790950"/>
                  </a:moveTo>
                  <a:cubicBezTo>
                    <a:pt x="474133" y="3468158"/>
                    <a:pt x="666750" y="3145366"/>
                    <a:pt x="802217" y="2825750"/>
                  </a:cubicBezTo>
                  <a:cubicBezTo>
                    <a:pt x="937684" y="2506134"/>
                    <a:pt x="1028700" y="2103967"/>
                    <a:pt x="1094317" y="1873250"/>
                  </a:cubicBezTo>
                  <a:cubicBezTo>
                    <a:pt x="1159934" y="1642533"/>
                    <a:pt x="1231900" y="1479550"/>
                    <a:pt x="1195917" y="1441450"/>
                  </a:cubicBezTo>
                  <a:cubicBezTo>
                    <a:pt x="1159934" y="1403350"/>
                    <a:pt x="958850" y="1657350"/>
                    <a:pt x="878417" y="1644650"/>
                  </a:cubicBezTo>
                  <a:cubicBezTo>
                    <a:pt x="797984" y="1631950"/>
                    <a:pt x="668867" y="1441450"/>
                    <a:pt x="713317" y="1365250"/>
                  </a:cubicBezTo>
                  <a:cubicBezTo>
                    <a:pt x="757767" y="1289050"/>
                    <a:pt x="1056217" y="1276350"/>
                    <a:pt x="1145117" y="1187450"/>
                  </a:cubicBezTo>
                  <a:cubicBezTo>
                    <a:pt x="1234017" y="1098550"/>
                    <a:pt x="1231900" y="965200"/>
                    <a:pt x="1246717" y="831850"/>
                  </a:cubicBezTo>
                  <a:cubicBezTo>
                    <a:pt x="1261534" y="698500"/>
                    <a:pt x="1198034" y="520700"/>
                    <a:pt x="1234017" y="387350"/>
                  </a:cubicBezTo>
                  <a:cubicBezTo>
                    <a:pt x="1270000" y="254000"/>
                    <a:pt x="1325034" y="63500"/>
                    <a:pt x="1462617" y="31750"/>
                  </a:cubicBezTo>
                  <a:cubicBezTo>
                    <a:pt x="1600200" y="0"/>
                    <a:pt x="1996017" y="86783"/>
                    <a:pt x="2059517" y="196850"/>
                  </a:cubicBezTo>
                  <a:cubicBezTo>
                    <a:pt x="2123017" y="306917"/>
                    <a:pt x="1822450" y="455083"/>
                    <a:pt x="1843617" y="692150"/>
                  </a:cubicBezTo>
                  <a:cubicBezTo>
                    <a:pt x="1864784" y="929217"/>
                    <a:pt x="2139950" y="1346200"/>
                    <a:pt x="2186517" y="1619250"/>
                  </a:cubicBezTo>
                  <a:cubicBezTo>
                    <a:pt x="2233084" y="1892300"/>
                    <a:pt x="2125134" y="2127250"/>
                    <a:pt x="2123017" y="2330450"/>
                  </a:cubicBezTo>
                  <a:cubicBezTo>
                    <a:pt x="2120900" y="2533650"/>
                    <a:pt x="2110317" y="2571750"/>
                    <a:pt x="2173817" y="2838450"/>
                  </a:cubicBezTo>
                  <a:cubicBezTo>
                    <a:pt x="2237317" y="3105150"/>
                    <a:pt x="2569634" y="3731683"/>
                    <a:pt x="2504017" y="3930650"/>
                  </a:cubicBezTo>
                  <a:cubicBezTo>
                    <a:pt x="2438400" y="4129617"/>
                    <a:pt x="1869017" y="4044950"/>
                    <a:pt x="1780117" y="4032250"/>
                  </a:cubicBezTo>
                  <a:cubicBezTo>
                    <a:pt x="1691217" y="4019550"/>
                    <a:pt x="1915584" y="3890433"/>
                    <a:pt x="1970617" y="3854450"/>
                  </a:cubicBezTo>
                  <a:cubicBezTo>
                    <a:pt x="2025650" y="3818467"/>
                    <a:pt x="2127250" y="3915833"/>
                    <a:pt x="2110317" y="3816350"/>
                  </a:cubicBezTo>
                  <a:cubicBezTo>
                    <a:pt x="2093384" y="3716867"/>
                    <a:pt x="1957917" y="3407833"/>
                    <a:pt x="1869017" y="3257550"/>
                  </a:cubicBezTo>
                  <a:cubicBezTo>
                    <a:pt x="1780117" y="3107267"/>
                    <a:pt x="1631950" y="3009900"/>
                    <a:pt x="1576917" y="2914650"/>
                  </a:cubicBezTo>
                  <a:cubicBezTo>
                    <a:pt x="1521884" y="2819400"/>
                    <a:pt x="1593850" y="2669117"/>
                    <a:pt x="1538817" y="2686050"/>
                  </a:cubicBezTo>
                  <a:cubicBezTo>
                    <a:pt x="1483784" y="2702983"/>
                    <a:pt x="1344084" y="2876550"/>
                    <a:pt x="1246717" y="3016250"/>
                  </a:cubicBezTo>
                  <a:cubicBezTo>
                    <a:pt x="1149350" y="3155950"/>
                    <a:pt x="1039284" y="3378200"/>
                    <a:pt x="954617" y="3524250"/>
                  </a:cubicBezTo>
                  <a:cubicBezTo>
                    <a:pt x="869950" y="3670300"/>
                    <a:pt x="785284" y="3801533"/>
                    <a:pt x="738717" y="3892550"/>
                  </a:cubicBezTo>
                  <a:cubicBezTo>
                    <a:pt x="692150" y="3983567"/>
                    <a:pt x="742950" y="4042833"/>
                    <a:pt x="675217" y="4070350"/>
                  </a:cubicBezTo>
                  <a:cubicBezTo>
                    <a:pt x="607484" y="4097867"/>
                    <a:pt x="444500" y="4119033"/>
                    <a:pt x="332317" y="4057650"/>
                  </a:cubicBezTo>
                  <a:cubicBezTo>
                    <a:pt x="220134" y="3996267"/>
                    <a:pt x="0" y="3757083"/>
                    <a:pt x="2117" y="3702050"/>
                  </a:cubicBezTo>
                  <a:cubicBezTo>
                    <a:pt x="4234" y="3647017"/>
                    <a:pt x="345017" y="3727450"/>
                    <a:pt x="345017" y="3727450"/>
                  </a:cubicBezTo>
                  <a:lnTo>
                    <a:pt x="345017" y="3727450"/>
                  </a:lnTo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자유형 98"/>
            <p:cNvSpPr/>
            <p:nvPr/>
          </p:nvSpPr>
          <p:spPr>
            <a:xfrm>
              <a:off x="5220072" y="1700808"/>
              <a:ext cx="1278467" cy="3509433"/>
            </a:xfrm>
            <a:custGeom>
              <a:avLst/>
              <a:gdLst>
                <a:gd name="connsiteX0" fmla="*/ 148167 w 1278467"/>
                <a:gd name="connsiteY0" fmla="*/ 670983 h 3509433"/>
                <a:gd name="connsiteX1" fmla="*/ 59267 w 1278467"/>
                <a:gd name="connsiteY1" fmla="*/ 150283 h 3509433"/>
                <a:gd name="connsiteX2" fmla="*/ 503767 w 1278467"/>
                <a:gd name="connsiteY2" fmla="*/ 10583 h 3509433"/>
                <a:gd name="connsiteX3" fmla="*/ 745067 w 1278467"/>
                <a:gd name="connsiteY3" fmla="*/ 86783 h 3509433"/>
                <a:gd name="connsiteX4" fmla="*/ 719667 w 1278467"/>
                <a:gd name="connsiteY4" fmla="*/ 429683 h 3509433"/>
                <a:gd name="connsiteX5" fmla="*/ 999067 w 1278467"/>
                <a:gd name="connsiteY5" fmla="*/ 848783 h 3509433"/>
                <a:gd name="connsiteX6" fmla="*/ 1189567 w 1278467"/>
                <a:gd name="connsiteY6" fmla="*/ 1331383 h 3509433"/>
                <a:gd name="connsiteX7" fmla="*/ 1164167 w 1278467"/>
                <a:gd name="connsiteY7" fmla="*/ 1775883 h 3509433"/>
                <a:gd name="connsiteX8" fmla="*/ 960967 w 1278467"/>
                <a:gd name="connsiteY8" fmla="*/ 1940983 h 3509433"/>
                <a:gd name="connsiteX9" fmla="*/ 846667 w 1278467"/>
                <a:gd name="connsiteY9" fmla="*/ 2347383 h 3509433"/>
                <a:gd name="connsiteX10" fmla="*/ 1253067 w 1278467"/>
                <a:gd name="connsiteY10" fmla="*/ 2982383 h 3509433"/>
                <a:gd name="connsiteX11" fmla="*/ 999067 w 1278467"/>
                <a:gd name="connsiteY11" fmla="*/ 3464983 h 3509433"/>
                <a:gd name="connsiteX12" fmla="*/ 884767 w 1278467"/>
                <a:gd name="connsiteY12" fmla="*/ 3249083 h 3509433"/>
                <a:gd name="connsiteX13" fmla="*/ 694267 w 1278467"/>
                <a:gd name="connsiteY13" fmla="*/ 2982383 h 3509433"/>
                <a:gd name="connsiteX14" fmla="*/ 656167 w 1278467"/>
                <a:gd name="connsiteY14" fmla="*/ 3439583 h 3509433"/>
                <a:gd name="connsiteX15" fmla="*/ 110067 w 1278467"/>
                <a:gd name="connsiteY15" fmla="*/ 3363383 h 3509433"/>
                <a:gd name="connsiteX16" fmla="*/ 262467 w 1278467"/>
                <a:gd name="connsiteY16" fmla="*/ 3236383 h 3509433"/>
                <a:gd name="connsiteX17" fmla="*/ 351367 w 1278467"/>
                <a:gd name="connsiteY17" fmla="*/ 2842683 h 3509433"/>
                <a:gd name="connsiteX18" fmla="*/ 198967 w 1278467"/>
                <a:gd name="connsiteY18" fmla="*/ 2474383 h 3509433"/>
                <a:gd name="connsiteX19" fmla="*/ 224367 w 1278467"/>
                <a:gd name="connsiteY19" fmla="*/ 1788583 h 3509433"/>
                <a:gd name="connsiteX20" fmla="*/ 135467 w 1278467"/>
                <a:gd name="connsiteY20" fmla="*/ 1140883 h 3509433"/>
                <a:gd name="connsiteX21" fmla="*/ 148167 w 1278467"/>
                <a:gd name="connsiteY21" fmla="*/ 670983 h 35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8467" h="3509433">
                  <a:moveTo>
                    <a:pt x="148167" y="670983"/>
                  </a:moveTo>
                  <a:cubicBezTo>
                    <a:pt x="135467" y="505883"/>
                    <a:pt x="0" y="260350"/>
                    <a:pt x="59267" y="150283"/>
                  </a:cubicBezTo>
                  <a:cubicBezTo>
                    <a:pt x="118534" y="40216"/>
                    <a:pt x="389467" y="21166"/>
                    <a:pt x="503767" y="10583"/>
                  </a:cubicBezTo>
                  <a:cubicBezTo>
                    <a:pt x="618067" y="0"/>
                    <a:pt x="709084" y="16933"/>
                    <a:pt x="745067" y="86783"/>
                  </a:cubicBezTo>
                  <a:cubicBezTo>
                    <a:pt x="781050" y="156633"/>
                    <a:pt x="677334" y="302683"/>
                    <a:pt x="719667" y="429683"/>
                  </a:cubicBezTo>
                  <a:cubicBezTo>
                    <a:pt x="762000" y="556683"/>
                    <a:pt x="920750" y="698500"/>
                    <a:pt x="999067" y="848783"/>
                  </a:cubicBezTo>
                  <a:cubicBezTo>
                    <a:pt x="1077384" y="999066"/>
                    <a:pt x="1162050" y="1176866"/>
                    <a:pt x="1189567" y="1331383"/>
                  </a:cubicBezTo>
                  <a:cubicBezTo>
                    <a:pt x="1217084" y="1485900"/>
                    <a:pt x="1202267" y="1674283"/>
                    <a:pt x="1164167" y="1775883"/>
                  </a:cubicBezTo>
                  <a:cubicBezTo>
                    <a:pt x="1126067" y="1877483"/>
                    <a:pt x="1013884" y="1845733"/>
                    <a:pt x="960967" y="1940983"/>
                  </a:cubicBezTo>
                  <a:cubicBezTo>
                    <a:pt x="908050" y="2036233"/>
                    <a:pt x="797984" y="2173816"/>
                    <a:pt x="846667" y="2347383"/>
                  </a:cubicBezTo>
                  <a:cubicBezTo>
                    <a:pt x="895350" y="2520950"/>
                    <a:pt x="1227667" y="2796116"/>
                    <a:pt x="1253067" y="2982383"/>
                  </a:cubicBezTo>
                  <a:cubicBezTo>
                    <a:pt x="1278467" y="3168650"/>
                    <a:pt x="1060450" y="3420533"/>
                    <a:pt x="999067" y="3464983"/>
                  </a:cubicBezTo>
                  <a:cubicBezTo>
                    <a:pt x="937684" y="3509433"/>
                    <a:pt x="935567" y="3329516"/>
                    <a:pt x="884767" y="3249083"/>
                  </a:cubicBezTo>
                  <a:cubicBezTo>
                    <a:pt x="833967" y="3168650"/>
                    <a:pt x="732367" y="2950633"/>
                    <a:pt x="694267" y="2982383"/>
                  </a:cubicBezTo>
                  <a:cubicBezTo>
                    <a:pt x="656167" y="3014133"/>
                    <a:pt x="753534" y="3376083"/>
                    <a:pt x="656167" y="3439583"/>
                  </a:cubicBezTo>
                  <a:cubicBezTo>
                    <a:pt x="558800" y="3503083"/>
                    <a:pt x="175684" y="3397250"/>
                    <a:pt x="110067" y="3363383"/>
                  </a:cubicBezTo>
                  <a:cubicBezTo>
                    <a:pt x="44450" y="3329516"/>
                    <a:pt x="222250" y="3323166"/>
                    <a:pt x="262467" y="3236383"/>
                  </a:cubicBezTo>
                  <a:cubicBezTo>
                    <a:pt x="302684" y="3149600"/>
                    <a:pt x="361950" y="2969683"/>
                    <a:pt x="351367" y="2842683"/>
                  </a:cubicBezTo>
                  <a:cubicBezTo>
                    <a:pt x="340784" y="2715683"/>
                    <a:pt x="220134" y="2650066"/>
                    <a:pt x="198967" y="2474383"/>
                  </a:cubicBezTo>
                  <a:cubicBezTo>
                    <a:pt x="177800" y="2298700"/>
                    <a:pt x="234950" y="2010833"/>
                    <a:pt x="224367" y="1788583"/>
                  </a:cubicBezTo>
                  <a:cubicBezTo>
                    <a:pt x="213784" y="1566333"/>
                    <a:pt x="143934" y="1329266"/>
                    <a:pt x="135467" y="1140883"/>
                  </a:cubicBezTo>
                  <a:cubicBezTo>
                    <a:pt x="127000" y="952500"/>
                    <a:pt x="160867" y="836083"/>
                    <a:pt x="148167" y="67098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자유형 99"/>
            <p:cNvSpPr/>
            <p:nvPr/>
          </p:nvSpPr>
          <p:spPr>
            <a:xfrm>
              <a:off x="5940152" y="1700808"/>
              <a:ext cx="2159000" cy="3911600"/>
            </a:xfrm>
            <a:custGeom>
              <a:avLst/>
              <a:gdLst>
                <a:gd name="connsiteX0" fmla="*/ 1130300 w 2159000"/>
                <a:gd name="connsiteY0" fmla="*/ 666750 h 3911600"/>
                <a:gd name="connsiteX1" fmla="*/ 1003300 w 2159000"/>
                <a:gd name="connsiteY1" fmla="*/ 247650 h 3911600"/>
                <a:gd name="connsiteX2" fmla="*/ 1295400 w 2159000"/>
                <a:gd name="connsiteY2" fmla="*/ 6350 h 3911600"/>
                <a:gd name="connsiteX3" fmla="*/ 1816100 w 2159000"/>
                <a:gd name="connsiteY3" fmla="*/ 209550 h 3911600"/>
                <a:gd name="connsiteX4" fmla="*/ 1689100 w 2159000"/>
                <a:gd name="connsiteY4" fmla="*/ 654050 h 3911600"/>
                <a:gd name="connsiteX5" fmla="*/ 1828800 w 2159000"/>
                <a:gd name="connsiteY5" fmla="*/ 1517650 h 3911600"/>
                <a:gd name="connsiteX6" fmla="*/ 1816100 w 2159000"/>
                <a:gd name="connsiteY6" fmla="*/ 1962150 h 3911600"/>
                <a:gd name="connsiteX7" fmla="*/ 1917700 w 2159000"/>
                <a:gd name="connsiteY7" fmla="*/ 2660650 h 3911600"/>
                <a:gd name="connsiteX8" fmla="*/ 2108200 w 2159000"/>
                <a:gd name="connsiteY8" fmla="*/ 3714750 h 3911600"/>
                <a:gd name="connsiteX9" fmla="*/ 1612900 w 2159000"/>
                <a:gd name="connsiteY9" fmla="*/ 3841750 h 3911600"/>
                <a:gd name="connsiteX10" fmla="*/ 1854200 w 2159000"/>
                <a:gd name="connsiteY10" fmla="*/ 3575050 h 3911600"/>
                <a:gd name="connsiteX11" fmla="*/ 1600200 w 2159000"/>
                <a:gd name="connsiteY11" fmla="*/ 2901950 h 3911600"/>
                <a:gd name="connsiteX12" fmla="*/ 1384300 w 2159000"/>
                <a:gd name="connsiteY12" fmla="*/ 2482850 h 3911600"/>
                <a:gd name="connsiteX13" fmla="*/ 1016000 w 2159000"/>
                <a:gd name="connsiteY13" fmla="*/ 2813050 h 3911600"/>
                <a:gd name="connsiteX14" fmla="*/ 723900 w 2159000"/>
                <a:gd name="connsiteY14" fmla="*/ 3549650 h 3911600"/>
                <a:gd name="connsiteX15" fmla="*/ 723900 w 2159000"/>
                <a:gd name="connsiteY15" fmla="*/ 3829050 h 3911600"/>
                <a:gd name="connsiteX16" fmla="*/ 50800 w 2159000"/>
                <a:gd name="connsiteY16" fmla="*/ 3473450 h 3911600"/>
                <a:gd name="connsiteX17" fmla="*/ 419100 w 2159000"/>
                <a:gd name="connsiteY17" fmla="*/ 3409950 h 3911600"/>
                <a:gd name="connsiteX18" fmla="*/ 736600 w 2159000"/>
                <a:gd name="connsiteY18" fmla="*/ 2470150 h 3911600"/>
                <a:gd name="connsiteX19" fmla="*/ 1016000 w 2159000"/>
                <a:gd name="connsiteY19" fmla="*/ 1987550 h 3911600"/>
                <a:gd name="connsiteX20" fmla="*/ 1117600 w 2159000"/>
                <a:gd name="connsiteY20" fmla="*/ 1416050 h 3911600"/>
                <a:gd name="connsiteX21" fmla="*/ 698500 w 2159000"/>
                <a:gd name="connsiteY21" fmla="*/ 1631950 h 3911600"/>
                <a:gd name="connsiteX22" fmla="*/ 508000 w 2159000"/>
                <a:gd name="connsiteY22" fmla="*/ 1339850 h 3911600"/>
                <a:gd name="connsiteX23" fmla="*/ 1054100 w 2159000"/>
                <a:gd name="connsiteY23" fmla="*/ 1174750 h 3911600"/>
                <a:gd name="connsiteX24" fmla="*/ 1130300 w 2159000"/>
                <a:gd name="connsiteY24" fmla="*/ 666750 h 391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59000" h="3911600">
                  <a:moveTo>
                    <a:pt x="1130300" y="666750"/>
                  </a:moveTo>
                  <a:cubicBezTo>
                    <a:pt x="1121833" y="512233"/>
                    <a:pt x="975783" y="357717"/>
                    <a:pt x="1003300" y="247650"/>
                  </a:cubicBezTo>
                  <a:cubicBezTo>
                    <a:pt x="1030817" y="137583"/>
                    <a:pt x="1159933" y="12700"/>
                    <a:pt x="1295400" y="6350"/>
                  </a:cubicBezTo>
                  <a:cubicBezTo>
                    <a:pt x="1430867" y="0"/>
                    <a:pt x="1750483" y="101600"/>
                    <a:pt x="1816100" y="209550"/>
                  </a:cubicBezTo>
                  <a:cubicBezTo>
                    <a:pt x="1881717" y="317500"/>
                    <a:pt x="1686983" y="436033"/>
                    <a:pt x="1689100" y="654050"/>
                  </a:cubicBezTo>
                  <a:cubicBezTo>
                    <a:pt x="1691217" y="872067"/>
                    <a:pt x="1807633" y="1299633"/>
                    <a:pt x="1828800" y="1517650"/>
                  </a:cubicBezTo>
                  <a:cubicBezTo>
                    <a:pt x="1849967" y="1735667"/>
                    <a:pt x="1801283" y="1771650"/>
                    <a:pt x="1816100" y="1962150"/>
                  </a:cubicBezTo>
                  <a:cubicBezTo>
                    <a:pt x="1830917" y="2152650"/>
                    <a:pt x="1869017" y="2368550"/>
                    <a:pt x="1917700" y="2660650"/>
                  </a:cubicBezTo>
                  <a:cubicBezTo>
                    <a:pt x="1966383" y="2952750"/>
                    <a:pt x="2159000" y="3517900"/>
                    <a:pt x="2108200" y="3714750"/>
                  </a:cubicBezTo>
                  <a:cubicBezTo>
                    <a:pt x="2057400" y="3911600"/>
                    <a:pt x="1655233" y="3865033"/>
                    <a:pt x="1612900" y="3841750"/>
                  </a:cubicBezTo>
                  <a:cubicBezTo>
                    <a:pt x="1570567" y="3818467"/>
                    <a:pt x="1856317" y="3731683"/>
                    <a:pt x="1854200" y="3575050"/>
                  </a:cubicBezTo>
                  <a:cubicBezTo>
                    <a:pt x="1852083" y="3418417"/>
                    <a:pt x="1678517" y="3083983"/>
                    <a:pt x="1600200" y="2901950"/>
                  </a:cubicBezTo>
                  <a:cubicBezTo>
                    <a:pt x="1521883" y="2719917"/>
                    <a:pt x="1481667" y="2497667"/>
                    <a:pt x="1384300" y="2482850"/>
                  </a:cubicBezTo>
                  <a:cubicBezTo>
                    <a:pt x="1286933" y="2468033"/>
                    <a:pt x="1126067" y="2635250"/>
                    <a:pt x="1016000" y="2813050"/>
                  </a:cubicBezTo>
                  <a:cubicBezTo>
                    <a:pt x="905933" y="2990850"/>
                    <a:pt x="772583" y="3380317"/>
                    <a:pt x="723900" y="3549650"/>
                  </a:cubicBezTo>
                  <a:cubicBezTo>
                    <a:pt x="675217" y="3718983"/>
                    <a:pt x="836083" y="3841750"/>
                    <a:pt x="723900" y="3829050"/>
                  </a:cubicBezTo>
                  <a:cubicBezTo>
                    <a:pt x="611717" y="3816350"/>
                    <a:pt x="101600" y="3543300"/>
                    <a:pt x="50800" y="3473450"/>
                  </a:cubicBezTo>
                  <a:cubicBezTo>
                    <a:pt x="0" y="3403600"/>
                    <a:pt x="304800" y="3577167"/>
                    <a:pt x="419100" y="3409950"/>
                  </a:cubicBezTo>
                  <a:cubicBezTo>
                    <a:pt x="533400" y="3242733"/>
                    <a:pt x="637117" y="2707217"/>
                    <a:pt x="736600" y="2470150"/>
                  </a:cubicBezTo>
                  <a:cubicBezTo>
                    <a:pt x="836083" y="2233083"/>
                    <a:pt x="952500" y="2163233"/>
                    <a:pt x="1016000" y="1987550"/>
                  </a:cubicBezTo>
                  <a:cubicBezTo>
                    <a:pt x="1079500" y="1811867"/>
                    <a:pt x="1170517" y="1475317"/>
                    <a:pt x="1117600" y="1416050"/>
                  </a:cubicBezTo>
                  <a:cubicBezTo>
                    <a:pt x="1064683" y="1356783"/>
                    <a:pt x="800100" y="1644650"/>
                    <a:pt x="698500" y="1631950"/>
                  </a:cubicBezTo>
                  <a:cubicBezTo>
                    <a:pt x="596900" y="1619250"/>
                    <a:pt x="448733" y="1416050"/>
                    <a:pt x="508000" y="1339850"/>
                  </a:cubicBezTo>
                  <a:cubicBezTo>
                    <a:pt x="567267" y="1263650"/>
                    <a:pt x="950383" y="1286933"/>
                    <a:pt x="1054100" y="1174750"/>
                  </a:cubicBezTo>
                  <a:cubicBezTo>
                    <a:pt x="1157817" y="1062567"/>
                    <a:pt x="1138767" y="821267"/>
                    <a:pt x="1130300" y="66675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2" name="그룹 101"/>
          <p:cNvGrpSpPr/>
          <p:nvPr/>
        </p:nvGrpSpPr>
        <p:grpSpPr>
          <a:xfrm flipH="1">
            <a:off x="2915816" y="2276872"/>
            <a:ext cx="3240360" cy="2592288"/>
            <a:chOff x="2804583" y="1695862"/>
            <a:chExt cx="5294569" cy="4129617"/>
          </a:xfrm>
          <a:blipFill>
            <a:blip r:embed="rId32"/>
            <a:stretch>
              <a:fillRect/>
            </a:stretch>
          </a:blipFill>
        </p:grpSpPr>
        <p:sp>
          <p:nvSpPr>
            <p:cNvPr id="103" name="자유형 102"/>
            <p:cNvSpPr/>
            <p:nvPr/>
          </p:nvSpPr>
          <p:spPr>
            <a:xfrm>
              <a:off x="2804583" y="1695862"/>
              <a:ext cx="2569635" cy="4129617"/>
            </a:xfrm>
            <a:custGeom>
              <a:avLst/>
              <a:gdLst>
                <a:gd name="connsiteX0" fmla="*/ 281517 w 2569634"/>
                <a:gd name="connsiteY0" fmla="*/ 3790950 h 4129617"/>
                <a:gd name="connsiteX1" fmla="*/ 802217 w 2569634"/>
                <a:gd name="connsiteY1" fmla="*/ 2825750 h 4129617"/>
                <a:gd name="connsiteX2" fmla="*/ 1094317 w 2569634"/>
                <a:gd name="connsiteY2" fmla="*/ 1873250 h 4129617"/>
                <a:gd name="connsiteX3" fmla="*/ 1195917 w 2569634"/>
                <a:gd name="connsiteY3" fmla="*/ 1441450 h 4129617"/>
                <a:gd name="connsiteX4" fmla="*/ 878417 w 2569634"/>
                <a:gd name="connsiteY4" fmla="*/ 1644650 h 4129617"/>
                <a:gd name="connsiteX5" fmla="*/ 713317 w 2569634"/>
                <a:gd name="connsiteY5" fmla="*/ 1365250 h 4129617"/>
                <a:gd name="connsiteX6" fmla="*/ 1145117 w 2569634"/>
                <a:gd name="connsiteY6" fmla="*/ 1187450 h 4129617"/>
                <a:gd name="connsiteX7" fmla="*/ 1246717 w 2569634"/>
                <a:gd name="connsiteY7" fmla="*/ 831850 h 4129617"/>
                <a:gd name="connsiteX8" fmla="*/ 1234017 w 2569634"/>
                <a:gd name="connsiteY8" fmla="*/ 387350 h 4129617"/>
                <a:gd name="connsiteX9" fmla="*/ 1462617 w 2569634"/>
                <a:gd name="connsiteY9" fmla="*/ 31750 h 4129617"/>
                <a:gd name="connsiteX10" fmla="*/ 2059517 w 2569634"/>
                <a:gd name="connsiteY10" fmla="*/ 196850 h 4129617"/>
                <a:gd name="connsiteX11" fmla="*/ 1843617 w 2569634"/>
                <a:gd name="connsiteY11" fmla="*/ 692150 h 4129617"/>
                <a:gd name="connsiteX12" fmla="*/ 2186517 w 2569634"/>
                <a:gd name="connsiteY12" fmla="*/ 1619250 h 4129617"/>
                <a:gd name="connsiteX13" fmla="*/ 2123017 w 2569634"/>
                <a:gd name="connsiteY13" fmla="*/ 2330450 h 4129617"/>
                <a:gd name="connsiteX14" fmla="*/ 2173817 w 2569634"/>
                <a:gd name="connsiteY14" fmla="*/ 2838450 h 4129617"/>
                <a:gd name="connsiteX15" fmla="*/ 2504017 w 2569634"/>
                <a:gd name="connsiteY15" fmla="*/ 3930650 h 4129617"/>
                <a:gd name="connsiteX16" fmla="*/ 1780117 w 2569634"/>
                <a:gd name="connsiteY16" fmla="*/ 4032250 h 4129617"/>
                <a:gd name="connsiteX17" fmla="*/ 1970617 w 2569634"/>
                <a:gd name="connsiteY17" fmla="*/ 3854450 h 4129617"/>
                <a:gd name="connsiteX18" fmla="*/ 2110317 w 2569634"/>
                <a:gd name="connsiteY18" fmla="*/ 3816350 h 4129617"/>
                <a:gd name="connsiteX19" fmla="*/ 1869017 w 2569634"/>
                <a:gd name="connsiteY19" fmla="*/ 3257550 h 4129617"/>
                <a:gd name="connsiteX20" fmla="*/ 1576917 w 2569634"/>
                <a:gd name="connsiteY20" fmla="*/ 2914650 h 4129617"/>
                <a:gd name="connsiteX21" fmla="*/ 1538817 w 2569634"/>
                <a:gd name="connsiteY21" fmla="*/ 2686050 h 4129617"/>
                <a:gd name="connsiteX22" fmla="*/ 1246717 w 2569634"/>
                <a:gd name="connsiteY22" fmla="*/ 3016250 h 4129617"/>
                <a:gd name="connsiteX23" fmla="*/ 954617 w 2569634"/>
                <a:gd name="connsiteY23" fmla="*/ 3524250 h 4129617"/>
                <a:gd name="connsiteX24" fmla="*/ 738717 w 2569634"/>
                <a:gd name="connsiteY24" fmla="*/ 3892550 h 4129617"/>
                <a:gd name="connsiteX25" fmla="*/ 675217 w 2569634"/>
                <a:gd name="connsiteY25" fmla="*/ 4070350 h 4129617"/>
                <a:gd name="connsiteX26" fmla="*/ 332317 w 2569634"/>
                <a:gd name="connsiteY26" fmla="*/ 4057650 h 4129617"/>
                <a:gd name="connsiteX27" fmla="*/ 2117 w 2569634"/>
                <a:gd name="connsiteY27" fmla="*/ 3702050 h 4129617"/>
                <a:gd name="connsiteX28" fmla="*/ 345017 w 2569634"/>
                <a:gd name="connsiteY28" fmla="*/ 3727450 h 4129617"/>
                <a:gd name="connsiteX29" fmla="*/ 345017 w 2569634"/>
                <a:gd name="connsiteY29" fmla="*/ 3727450 h 412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69634" h="4129617">
                  <a:moveTo>
                    <a:pt x="281517" y="3790950"/>
                  </a:moveTo>
                  <a:cubicBezTo>
                    <a:pt x="474133" y="3468158"/>
                    <a:pt x="666750" y="3145366"/>
                    <a:pt x="802217" y="2825750"/>
                  </a:cubicBezTo>
                  <a:cubicBezTo>
                    <a:pt x="937684" y="2506134"/>
                    <a:pt x="1028700" y="2103967"/>
                    <a:pt x="1094317" y="1873250"/>
                  </a:cubicBezTo>
                  <a:cubicBezTo>
                    <a:pt x="1159934" y="1642533"/>
                    <a:pt x="1231900" y="1479550"/>
                    <a:pt x="1195917" y="1441450"/>
                  </a:cubicBezTo>
                  <a:cubicBezTo>
                    <a:pt x="1159934" y="1403350"/>
                    <a:pt x="958850" y="1657350"/>
                    <a:pt x="878417" y="1644650"/>
                  </a:cubicBezTo>
                  <a:cubicBezTo>
                    <a:pt x="797984" y="1631950"/>
                    <a:pt x="668867" y="1441450"/>
                    <a:pt x="713317" y="1365250"/>
                  </a:cubicBezTo>
                  <a:cubicBezTo>
                    <a:pt x="757767" y="1289050"/>
                    <a:pt x="1056217" y="1276350"/>
                    <a:pt x="1145117" y="1187450"/>
                  </a:cubicBezTo>
                  <a:cubicBezTo>
                    <a:pt x="1234017" y="1098550"/>
                    <a:pt x="1231900" y="965200"/>
                    <a:pt x="1246717" y="831850"/>
                  </a:cubicBezTo>
                  <a:cubicBezTo>
                    <a:pt x="1261534" y="698500"/>
                    <a:pt x="1198034" y="520700"/>
                    <a:pt x="1234017" y="387350"/>
                  </a:cubicBezTo>
                  <a:cubicBezTo>
                    <a:pt x="1270000" y="254000"/>
                    <a:pt x="1325034" y="63500"/>
                    <a:pt x="1462617" y="31750"/>
                  </a:cubicBezTo>
                  <a:cubicBezTo>
                    <a:pt x="1600200" y="0"/>
                    <a:pt x="1996017" y="86783"/>
                    <a:pt x="2059517" y="196850"/>
                  </a:cubicBezTo>
                  <a:cubicBezTo>
                    <a:pt x="2123017" y="306917"/>
                    <a:pt x="1822450" y="455083"/>
                    <a:pt x="1843617" y="692150"/>
                  </a:cubicBezTo>
                  <a:cubicBezTo>
                    <a:pt x="1864784" y="929217"/>
                    <a:pt x="2139950" y="1346200"/>
                    <a:pt x="2186517" y="1619250"/>
                  </a:cubicBezTo>
                  <a:cubicBezTo>
                    <a:pt x="2233084" y="1892300"/>
                    <a:pt x="2125134" y="2127250"/>
                    <a:pt x="2123017" y="2330450"/>
                  </a:cubicBezTo>
                  <a:cubicBezTo>
                    <a:pt x="2120900" y="2533650"/>
                    <a:pt x="2110317" y="2571750"/>
                    <a:pt x="2173817" y="2838450"/>
                  </a:cubicBezTo>
                  <a:cubicBezTo>
                    <a:pt x="2237317" y="3105150"/>
                    <a:pt x="2569634" y="3731683"/>
                    <a:pt x="2504017" y="3930650"/>
                  </a:cubicBezTo>
                  <a:cubicBezTo>
                    <a:pt x="2438400" y="4129617"/>
                    <a:pt x="1869017" y="4044950"/>
                    <a:pt x="1780117" y="4032250"/>
                  </a:cubicBezTo>
                  <a:cubicBezTo>
                    <a:pt x="1691217" y="4019550"/>
                    <a:pt x="1915584" y="3890433"/>
                    <a:pt x="1970617" y="3854450"/>
                  </a:cubicBezTo>
                  <a:cubicBezTo>
                    <a:pt x="2025650" y="3818467"/>
                    <a:pt x="2127250" y="3915833"/>
                    <a:pt x="2110317" y="3816350"/>
                  </a:cubicBezTo>
                  <a:cubicBezTo>
                    <a:pt x="2093384" y="3716867"/>
                    <a:pt x="1957917" y="3407833"/>
                    <a:pt x="1869017" y="3257550"/>
                  </a:cubicBezTo>
                  <a:cubicBezTo>
                    <a:pt x="1780117" y="3107267"/>
                    <a:pt x="1631950" y="3009900"/>
                    <a:pt x="1576917" y="2914650"/>
                  </a:cubicBezTo>
                  <a:cubicBezTo>
                    <a:pt x="1521884" y="2819400"/>
                    <a:pt x="1593850" y="2669117"/>
                    <a:pt x="1538817" y="2686050"/>
                  </a:cubicBezTo>
                  <a:cubicBezTo>
                    <a:pt x="1483784" y="2702983"/>
                    <a:pt x="1344084" y="2876550"/>
                    <a:pt x="1246717" y="3016250"/>
                  </a:cubicBezTo>
                  <a:cubicBezTo>
                    <a:pt x="1149350" y="3155950"/>
                    <a:pt x="1039284" y="3378200"/>
                    <a:pt x="954617" y="3524250"/>
                  </a:cubicBezTo>
                  <a:cubicBezTo>
                    <a:pt x="869950" y="3670300"/>
                    <a:pt x="785284" y="3801533"/>
                    <a:pt x="738717" y="3892550"/>
                  </a:cubicBezTo>
                  <a:cubicBezTo>
                    <a:pt x="692150" y="3983567"/>
                    <a:pt x="742950" y="4042833"/>
                    <a:pt x="675217" y="4070350"/>
                  </a:cubicBezTo>
                  <a:cubicBezTo>
                    <a:pt x="607484" y="4097867"/>
                    <a:pt x="444500" y="4119033"/>
                    <a:pt x="332317" y="4057650"/>
                  </a:cubicBezTo>
                  <a:cubicBezTo>
                    <a:pt x="220134" y="3996267"/>
                    <a:pt x="0" y="3757083"/>
                    <a:pt x="2117" y="3702050"/>
                  </a:cubicBezTo>
                  <a:cubicBezTo>
                    <a:pt x="4234" y="3647017"/>
                    <a:pt x="345017" y="3727450"/>
                    <a:pt x="345017" y="3727450"/>
                  </a:cubicBezTo>
                  <a:lnTo>
                    <a:pt x="345017" y="3727450"/>
                  </a:lnTo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ko-KR" altLang="en-US" dirty="0" smtClean="0"/>
                <a:t>    셈</a:t>
              </a:r>
              <a:endParaRPr lang="ko-KR" altLang="en-US" dirty="0"/>
            </a:p>
          </p:txBody>
        </p:sp>
        <p:sp>
          <p:nvSpPr>
            <p:cNvPr id="104" name="자유형 103"/>
            <p:cNvSpPr/>
            <p:nvPr/>
          </p:nvSpPr>
          <p:spPr>
            <a:xfrm>
              <a:off x="5220072" y="1700808"/>
              <a:ext cx="1278467" cy="3509433"/>
            </a:xfrm>
            <a:custGeom>
              <a:avLst/>
              <a:gdLst>
                <a:gd name="connsiteX0" fmla="*/ 148167 w 1278467"/>
                <a:gd name="connsiteY0" fmla="*/ 670983 h 3509433"/>
                <a:gd name="connsiteX1" fmla="*/ 59267 w 1278467"/>
                <a:gd name="connsiteY1" fmla="*/ 150283 h 3509433"/>
                <a:gd name="connsiteX2" fmla="*/ 503767 w 1278467"/>
                <a:gd name="connsiteY2" fmla="*/ 10583 h 3509433"/>
                <a:gd name="connsiteX3" fmla="*/ 745067 w 1278467"/>
                <a:gd name="connsiteY3" fmla="*/ 86783 h 3509433"/>
                <a:gd name="connsiteX4" fmla="*/ 719667 w 1278467"/>
                <a:gd name="connsiteY4" fmla="*/ 429683 h 3509433"/>
                <a:gd name="connsiteX5" fmla="*/ 999067 w 1278467"/>
                <a:gd name="connsiteY5" fmla="*/ 848783 h 3509433"/>
                <a:gd name="connsiteX6" fmla="*/ 1189567 w 1278467"/>
                <a:gd name="connsiteY6" fmla="*/ 1331383 h 3509433"/>
                <a:gd name="connsiteX7" fmla="*/ 1164167 w 1278467"/>
                <a:gd name="connsiteY7" fmla="*/ 1775883 h 3509433"/>
                <a:gd name="connsiteX8" fmla="*/ 960967 w 1278467"/>
                <a:gd name="connsiteY8" fmla="*/ 1940983 h 3509433"/>
                <a:gd name="connsiteX9" fmla="*/ 846667 w 1278467"/>
                <a:gd name="connsiteY9" fmla="*/ 2347383 h 3509433"/>
                <a:gd name="connsiteX10" fmla="*/ 1253067 w 1278467"/>
                <a:gd name="connsiteY10" fmla="*/ 2982383 h 3509433"/>
                <a:gd name="connsiteX11" fmla="*/ 999067 w 1278467"/>
                <a:gd name="connsiteY11" fmla="*/ 3464983 h 3509433"/>
                <a:gd name="connsiteX12" fmla="*/ 884767 w 1278467"/>
                <a:gd name="connsiteY12" fmla="*/ 3249083 h 3509433"/>
                <a:gd name="connsiteX13" fmla="*/ 694267 w 1278467"/>
                <a:gd name="connsiteY13" fmla="*/ 2982383 h 3509433"/>
                <a:gd name="connsiteX14" fmla="*/ 656167 w 1278467"/>
                <a:gd name="connsiteY14" fmla="*/ 3439583 h 3509433"/>
                <a:gd name="connsiteX15" fmla="*/ 110067 w 1278467"/>
                <a:gd name="connsiteY15" fmla="*/ 3363383 h 3509433"/>
                <a:gd name="connsiteX16" fmla="*/ 262467 w 1278467"/>
                <a:gd name="connsiteY16" fmla="*/ 3236383 h 3509433"/>
                <a:gd name="connsiteX17" fmla="*/ 351367 w 1278467"/>
                <a:gd name="connsiteY17" fmla="*/ 2842683 h 3509433"/>
                <a:gd name="connsiteX18" fmla="*/ 198967 w 1278467"/>
                <a:gd name="connsiteY18" fmla="*/ 2474383 h 3509433"/>
                <a:gd name="connsiteX19" fmla="*/ 224367 w 1278467"/>
                <a:gd name="connsiteY19" fmla="*/ 1788583 h 3509433"/>
                <a:gd name="connsiteX20" fmla="*/ 135467 w 1278467"/>
                <a:gd name="connsiteY20" fmla="*/ 1140883 h 3509433"/>
                <a:gd name="connsiteX21" fmla="*/ 148167 w 1278467"/>
                <a:gd name="connsiteY21" fmla="*/ 670983 h 35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8467" h="3509433">
                  <a:moveTo>
                    <a:pt x="148167" y="670983"/>
                  </a:moveTo>
                  <a:cubicBezTo>
                    <a:pt x="135467" y="505883"/>
                    <a:pt x="0" y="260350"/>
                    <a:pt x="59267" y="150283"/>
                  </a:cubicBezTo>
                  <a:cubicBezTo>
                    <a:pt x="118534" y="40216"/>
                    <a:pt x="389467" y="21166"/>
                    <a:pt x="503767" y="10583"/>
                  </a:cubicBezTo>
                  <a:cubicBezTo>
                    <a:pt x="618067" y="0"/>
                    <a:pt x="709084" y="16933"/>
                    <a:pt x="745067" y="86783"/>
                  </a:cubicBezTo>
                  <a:cubicBezTo>
                    <a:pt x="781050" y="156633"/>
                    <a:pt x="677334" y="302683"/>
                    <a:pt x="719667" y="429683"/>
                  </a:cubicBezTo>
                  <a:cubicBezTo>
                    <a:pt x="762000" y="556683"/>
                    <a:pt x="920750" y="698500"/>
                    <a:pt x="999067" y="848783"/>
                  </a:cubicBezTo>
                  <a:cubicBezTo>
                    <a:pt x="1077384" y="999066"/>
                    <a:pt x="1162050" y="1176866"/>
                    <a:pt x="1189567" y="1331383"/>
                  </a:cubicBezTo>
                  <a:cubicBezTo>
                    <a:pt x="1217084" y="1485900"/>
                    <a:pt x="1202267" y="1674283"/>
                    <a:pt x="1164167" y="1775883"/>
                  </a:cubicBezTo>
                  <a:cubicBezTo>
                    <a:pt x="1126067" y="1877483"/>
                    <a:pt x="1013884" y="1845733"/>
                    <a:pt x="960967" y="1940983"/>
                  </a:cubicBezTo>
                  <a:cubicBezTo>
                    <a:pt x="908050" y="2036233"/>
                    <a:pt x="797984" y="2173816"/>
                    <a:pt x="846667" y="2347383"/>
                  </a:cubicBezTo>
                  <a:cubicBezTo>
                    <a:pt x="895350" y="2520950"/>
                    <a:pt x="1227667" y="2796116"/>
                    <a:pt x="1253067" y="2982383"/>
                  </a:cubicBezTo>
                  <a:cubicBezTo>
                    <a:pt x="1278467" y="3168650"/>
                    <a:pt x="1060450" y="3420533"/>
                    <a:pt x="999067" y="3464983"/>
                  </a:cubicBezTo>
                  <a:cubicBezTo>
                    <a:pt x="937684" y="3509433"/>
                    <a:pt x="935567" y="3329516"/>
                    <a:pt x="884767" y="3249083"/>
                  </a:cubicBezTo>
                  <a:cubicBezTo>
                    <a:pt x="833967" y="3168650"/>
                    <a:pt x="732367" y="2950633"/>
                    <a:pt x="694267" y="2982383"/>
                  </a:cubicBezTo>
                  <a:cubicBezTo>
                    <a:pt x="656167" y="3014133"/>
                    <a:pt x="753534" y="3376083"/>
                    <a:pt x="656167" y="3439583"/>
                  </a:cubicBezTo>
                  <a:cubicBezTo>
                    <a:pt x="558800" y="3503083"/>
                    <a:pt x="175684" y="3397250"/>
                    <a:pt x="110067" y="3363383"/>
                  </a:cubicBezTo>
                  <a:cubicBezTo>
                    <a:pt x="44450" y="3329516"/>
                    <a:pt x="222250" y="3323166"/>
                    <a:pt x="262467" y="3236383"/>
                  </a:cubicBezTo>
                  <a:cubicBezTo>
                    <a:pt x="302684" y="3149600"/>
                    <a:pt x="361950" y="2969683"/>
                    <a:pt x="351367" y="2842683"/>
                  </a:cubicBezTo>
                  <a:cubicBezTo>
                    <a:pt x="340784" y="2715683"/>
                    <a:pt x="220134" y="2650066"/>
                    <a:pt x="198967" y="2474383"/>
                  </a:cubicBezTo>
                  <a:cubicBezTo>
                    <a:pt x="177800" y="2298700"/>
                    <a:pt x="234950" y="2010833"/>
                    <a:pt x="224367" y="1788583"/>
                  </a:cubicBezTo>
                  <a:cubicBezTo>
                    <a:pt x="213784" y="1566333"/>
                    <a:pt x="143934" y="1329266"/>
                    <a:pt x="135467" y="1140883"/>
                  </a:cubicBezTo>
                  <a:cubicBezTo>
                    <a:pt x="127000" y="952500"/>
                    <a:pt x="160867" y="836083"/>
                    <a:pt x="148167" y="67098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함</a:t>
              </a:r>
              <a:endParaRPr lang="ko-KR" altLang="en-US" dirty="0"/>
            </a:p>
          </p:txBody>
        </p:sp>
        <p:sp>
          <p:nvSpPr>
            <p:cNvPr id="105" name="자유형 104"/>
            <p:cNvSpPr/>
            <p:nvPr/>
          </p:nvSpPr>
          <p:spPr>
            <a:xfrm>
              <a:off x="5940152" y="1799167"/>
              <a:ext cx="2159000" cy="3911600"/>
            </a:xfrm>
            <a:custGeom>
              <a:avLst/>
              <a:gdLst>
                <a:gd name="connsiteX0" fmla="*/ 1130300 w 2159000"/>
                <a:gd name="connsiteY0" fmla="*/ 666750 h 3911600"/>
                <a:gd name="connsiteX1" fmla="*/ 1003300 w 2159000"/>
                <a:gd name="connsiteY1" fmla="*/ 247650 h 3911600"/>
                <a:gd name="connsiteX2" fmla="*/ 1295400 w 2159000"/>
                <a:gd name="connsiteY2" fmla="*/ 6350 h 3911600"/>
                <a:gd name="connsiteX3" fmla="*/ 1816100 w 2159000"/>
                <a:gd name="connsiteY3" fmla="*/ 209550 h 3911600"/>
                <a:gd name="connsiteX4" fmla="*/ 1689100 w 2159000"/>
                <a:gd name="connsiteY4" fmla="*/ 654050 h 3911600"/>
                <a:gd name="connsiteX5" fmla="*/ 1828800 w 2159000"/>
                <a:gd name="connsiteY5" fmla="*/ 1517650 h 3911600"/>
                <a:gd name="connsiteX6" fmla="*/ 1816100 w 2159000"/>
                <a:gd name="connsiteY6" fmla="*/ 1962150 h 3911600"/>
                <a:gd name="connsiteX7" fmla="*/ 1917700 w 2159000"/>
                <a:gd name="connsiteY7" fmla="*/ 2660650 h 3911600"/>
                <a:gd name="connsiteX8" fmla="*/ 2108200 w 2159000"/>
                <a:gd name="connsiteY8" fmla="*/ 3714750 h 3911600"/>
                <a:gd name="connsiteX9" fmla="*/ 1612900 w 2159000"/>
                <a:gd name="connsiteY9" fmla="*/ 3841750 h 3911600"/>
                <a:gd name="connsiteX10" fmla="*/ 1854200 w 2159000"/>
                <a:gd name="connsiteY10" fmla="*/ 3575050 h 3911600"/>
                <a:gd name="connsiteX11" fmla="*/ 1600200 w 2159000"/>
                <a:gd name="connsiteY11" fmla="*/ 2901950 h 3911600"/>
                <a:gd name="connsiteX12" fmla="*/ 1384300 w 2159000"/>
                <a:gd name="connsiteY12" fmla="*/ 2482850 h 3911600"/>
                <a:gd name="connsiteX13" fmla="*/ 1016000 w 2159000"/>
                <a:gd name="connsiteY13" fmla="*/ 2813050 h 3911600"/>
                <a:gd name="connsiteX14" fmla="*/ 723900 w 2159000"/>
                <a:gd name="connsiteY14" fmla="*/ 3549650 h 3911600"/>
                <a:gd name="connsiteX15" fmla="*/ 723900 w 2159000"/>
                <a:gd name="connsiteY15" fmla="*/ 3829050 h 3911600"/>
                <a:gd name="connsiteX16" fmla="*/ 50800 w 2159000"/>
                <a:gd name="connsiteY16" fmla="*/ 3473450 h 3911600"/>
                <a:gd name="connsiteX17" fmla="*/ 419100 w 2159000"/>
                <a:gd name="connsiteY17" fmla="*/ 3409950 h 3911600"/>
                <a:gd name="connsiteX18" fmla="*/ 736600 w 2159000"/>
                <a:gd name="connsiteY18" fmla="*/ 2470150 h 3911600"/>
                <a:gd name="connsiteX19" fmla="*/ 1016000 w 2159000"/>
                <a:gd name="connsiteY19" fmla="*/ 1987550 h 3911600"/>
                <a:gd name="connsiteX20" fmla="*/ 1117600 w 2159000"/>
                <a:gd name="connsiteY20" fmla="*/ 1416050 h 3911600"/>
                <a:gd name="connsiteX21" fmla="*/ 698500 w 2159000"/>
                <a:gd name="connsiteY21" fmla="*/ 1631950 h 3911600"/>
                <a:gd name="connsiteX22" fmla="*/ 508000 w 2159000"/>
                <a:gd name="connsiteY22" fmla="*/ 1339850 h 3911600"/>
                <a:gd name="connsiteX23" fmla="*/ 1054100 w 2159000"/>
                <a:gd name="connsiteY23" fmla="*/ 1174750 h 3911600"/>
                <a:gd name="connsiteX24" fmla="*/ 1130300 w 2159000"/>
                <a:gd name="connsiteY24" fmla="*/ 666750 h 391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59000" h="3911600">
                  <a:moveTo>
                    <a:pt x="1130300" y="666750"/>
                  </a:moveTo>
                  <a:cubicBezTo>
                    <a:pt x="1121833" y="512233"/>
                    <a:pt x="975783" y="357717"/>
                    <a:pt x="1003300" y="247650"/>
                  </a:cubicBezTo>
                  <a:cubicBezTo>
                    <a:pt x="1030817" y="137583"/>
                    <a:pt x="1159933" y="12700"/>
                    <a:pt x="1295400" y="6350"/>
                  </a:cubicBezTo>
                  <a:cubicBezTo>
                    <a:pt x="1430867" y="0"/>
                    <a:pt x="1750483" y="101600"/>
                    <a:pt x="1816100" y="209550"/>
                  </a:cubicBezTo>
                  <a:cubicBezTo>
                    <a:pt x="1881717" y="317500"/>
                    <a:pt x="1686983" y="436033"/>
                    <a:pt x="1689100" y="654050"/>
                  </a:cubicBezTo>
                  <a:cubicBezTo>
                    <a:pt x="1691217" y="872067"/>
                    <a:pt x="1807633" y="1299633"/>
                    <a:pt x="1828800" y="1517650"/>
                  </a:cubicBezTo>
                  <a:cubicBezTo>
                    <a:pt x="1849967" y="1735667"/>
                    <a:pt x="1801283" y="1771650"/>
                    <a:pt x="1816100" y="1962150"/>
                  </a:cubicBezTo>
                  <a:cubicBezTo>
                    <a:pt x="1830917" y="2152650"/>
                    <a:pt x="1869017" y="2368550"/>
                    <a:pt x="1917700" y="2660650"/>
                  </a:cubicBezTo>
                  <a:cubicBezTo>
                    <a:pt x="1966383" y="2952750"/>
                    <a:pt x="2159000" y="3517900"/>
                    <a:pt x="2108200" y="3714750"/>
                  </a:cubicBezTo>
                  <a:cubicBezTo>
                    <a:pt x="2057400" y="3911600"/>
                    <a:pt x="1655233" y="3865033"/>
                    <a:pt x="1612900" y="3841750"/>
                  </a:cubicBezTo>
                  <a:cubicBezTo>
                    <a:pt x="1570567" y="3818467"/>
                    <a:pt x="1856317" y="3731683"/>
                    <a:pt x="1854200" y="3575050"/>
                  </a:cubicBezTo>
                  <a:cubicBezTo>
                    <a:pt x="1852083" y="3418417"/>
                    <a:pt x="1678517" y="3083983"/>
                    <a:pt x="1600200" y="2901950"/>
                  </a:cubicBezTo>
                  <a:cubicBezTo>
                    <a:pt x="1521883" y="2719917"/>
                    <a:pt x="1481667" y="2497667"/>
                    <a:pt x="1384300" y="2482850"/>
                  </a:cubicBezTo>
                  <a:cubicBezTo>
                    <a:pt x="1286933" y="2468033"/>
                    <a:pt x="1126067" y="2635250"/>
                    <a:pt x="1016000" y="2813050"/>
                  </a:cubicBezTo>
                  <a:cubicBezTo>
                    <a:pt x="905933" y="2990850"/>
                    <a:pt x="772583" y="3380317"/>
                    <a:pt x="723900" y="3549650"/>
                  </a:cubicBezTo>
                  <a:cubicBezTo>
                    <a:pt x="675217" y="3718983"/>
                    <a:pt x="836083" y="3841750"/>
                    <a:pt x="723900" y="3829050"/>
                  </a:cubicBezTo>
                  <a:cubicBezTo>
                    <a:pt x="611717" y="3816350"/>
                    <a:pt x="101600" y="3543300"/>
                    <a:pt x="50800" y="3473450"/>
                  </a:cubicBezTo>
                  <a:cubicBezTo>
                    <a:pt x="0" y="3403600"/>
                    <a:pt x="304800" y="3577167"/>
                    <a:pt x="419100" y="3409950"/>
                  </a:cubicBezTo>
                  <a:cubicBezTo>
                    <a:pt x="533400" y="3242733"/>
                    <a:pt x="637117" y="2707217"/>
                    <a:pt x="736600" y="2470150"/>
                  </a:cubicBezTo>
                  <a:cubicBezTo>
                    <a:pt x="836083" y="2233083"/>
                    <a:pt x="952500" y="2163233"/>
                    <a:pt x="1016000" y="1987550"/>
                  </a:cubicBezTo>
                  <a:cubicBezTo>
                    <a:pt x="1079500" y="1811867"/>
                    <a:pt x="1170517" y="1475317"/>
                    <a:pt x="1117600" y="1416050"/>
                  </a:cubicBezTo>
                  <a:cubicBezTo>
                    <a:pt x="1064683" y="1356783"/>
                    <a:pt x="800100" y="1644650"/>
                    <a:pt x="698500" y="1631950"/>
                  </a:cubicBezTo>
                  <a:cubicBezTo>
                    <a:pt x="596900" y="1619250"/>
                    <a:pt x="448733" y="1416050"/>
                    <a:pt x="508000" y="1339850"/>
                  </a:cubicBezTo>
                  <a:cubicBezTo>
                    <a:pt x="567267" y="1263650"/>
                    <a:pt x="950383" y="1286933"/>
                    <a:pt x="1054100" y="1174750"/>
                  </a:cubicBezTo>
                  <a:cubicBezTo>
                    <a:pt x="1157817" y="1062567"/>
                    <a:pt x="1138767" y="821267"/>
                    <a:pt x="1130300" y="66675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 smtClean="0"/>
                <a:t>  </a:t>
              </a:r>
              <a:r>
                <a:rPr lang="ko-KR" altLang="en-US" dirty="0" err="1" smtClean="0"/>
                <a:t>야벳</a:t>
              </a:r>
              <a:endParaRPr lang="ko-KR" altLang="en-US" dirty="0"/>
            </a:p>
          </p:txBody>
        </p:sp>
      </p:grpSp>
      <p:grpSp>
        <p:nvGrpSpPr>
          <p:cNvPr id="110" name="그룹 109"/>
          <p:cNvGrpSpPr/>
          <p:nvPr/>
        </p:nvGrpSpPr>
        <p:grpSpPr>
          <a:xfrm>
            <a:off x="-2448272" y="1412776"/>
            <a:ext cx="2448272" cy="1368152"/>
            <a:chOff x="-2448272" y="2492896"/>
            <a:chExt cx="2448272" cy="1368152"/>
          </a:xfrm>
        </p:grpSpPr>
        <p:sp>
          <p:nvSpPr>
            <p:cNvPr id="109" name="자유형 108"/>
            <p:cNvSpPr/>
            <p:nvPr/>
          </p:nvSpPr>
          <p:spPr>
            <a:xfrm rot="3390460">
              <a:off x="-831298" y="2982513"/>
              <a:ext cx="468385" cy="936000"/>
            </a:xfrm>
            <a:custGeom>
              <a:avLst/>
              <a:gdLst>
                <a:gd name="connsiteX0" fmla="*/ 484717 w 1572684"/>
                <a:gd name="connsiteY0" fmla="*/ 1140883 h 2273300"/>
                <a:gd name="connsiteX1" fmla="*/ 52917 w 1572684"/>
                <a:gd name="connsiteY1" fmla="*/ 747183 h 2273300"/>
                <a:gd name="connsiteX2" fmla="*/ 167217 w 1572684"/>
                <a:gd name="connsiteY2" fmla="*/ 213783 h 2273300"/>
                <a:gd name="connsiteX3" fmla="*/ 383117 w 1572684"/>
                <a:gd name="connsiteY3" fmla="*/ 86783 h 2273300"/>
                <a:gd name="connsiteX4" fmla="*/ 624417 w 1572684"/>
                <a:gd name="connsiteY4" fmla="*/ 86783 h 2273300"/>
                <a:gd name="connsiteX5" fmla="*/ 738717 w 1572684"/>
                <a:gd name="connsiteY5" fmla="*/ 607483 h 2273300"/>
                <a:gd name="connsiteX6" fmla="*/ 802217 w 1572684"/>
                <a:gd name="connsiteY6" fmla="*/ 950383 h 2273300"/>
                <a:gd name="connsiteX7" fmla="*/ 713317 w 1572684"/>
                <a:gd name="connsiteY7" fmla="*/ 1090083 h 2273300"/>
                <a:gd name="connsiteX8" fmla="*/ 891117 w 1572684"/>
                <a:gd name="connsiteY8" fmla="*/ 620183 h 2273300"/>
                <a:gd name="connsiteX9" fmla="*/ 878417 w 1572684"/>
                <a:gd name="connsiteY9" fmla="*/ 467783 h 2273300"/>
                <a:gd name="connsiteX10" fmla="*/ 1145117 w 1572684"/>
                <a:gd name="connsiteY10" fmla="*/ 378883 h 2273300"/>
                <a:gd name="connsiteX11" fmla="*/ 1297517 w 1572684"/>
                <a:gd name="connsiteY11" fmla="*/ 366183 h 2273300"/>
                <a:gd name="connsiteX12" fmla="*/ 1462617 w 1572684"/>
                <a:gd name="connsiteY12" fmla="*/ 607483 h 2273300"/>
                <a:gd name="connsiteX13" fmla="*/ 1551517 w 1572684"/>
                <a:gd name="connsiteY13" fmla="*/ 1001183 h 2273300"/>
                <a:gd name="connsiteX14" fmla="*/ 1335617 w 1572684"/>
                <a:gd name="connsiteY14" fmla="*/ 1344083 h 2273300"/>
                <a:gd name="connsiteX15" fmla="*/ 1145117 w 1572684"/>
                <a:gd name="connsiteY15" fmla="*/ 1344083 h 2273300"/>
                <a:gd name="connsiteX16" fmla="*/ 941917 w 1572684"/>
                <a:gd name="connsiteY16" fmla="*/ 1331383 h 2273300"/>
                <a:gd name="connsiteX17" fmla="*/ 1322917 w 1572684"/>
                <a:gd name="connsiteY17" fmla="*/ 2144183 h 2273300"/>
                <a:gd name="connsiteX18" fmla="*/ 1119717 w 1572684"/>
                <a:gd name="connsiteY18" fmla="*/ 2106083 h 2273300"/>
                <a:gd name="connsiteX19" fmla="*/ 891117 w 1572684"/>
                <a:gd name="connsiteY19" fmla="*/ 1407583 h 2273300"/>
                <a:gd name="connsiteX20" fmla="*/ 687917 w 1572684"/>
                <a:gd name="connsiteY20" fmla="*/ 1686983 h 2273300"/>
                <a:gd name="connsiteX21" fmla="*/ 446617 w 1572684"/>
                <a:gd name="connsiteY21" fmla="*/ 1775883 h 2273300"/>
                <a:gd name="connsiteX22" fmla="*/ 65617 w 1572684"/>
                <a:gd name="connsiteY22" fmla="*/ 1712383 h 2273300"/>
                <a:gd name="connsiteX23" fmla="*/ 179917 w 1572684"/>
                <a:gd name="connsiteY23" fmla="*/ 1382183 h 2273300"/>
                <a:gd name="connsiteX24" fmla="*/ 535517 w 1572684"/>
                <a:gd name="connsiteY24" fmla="*/ 1102783 h 2273300"/>
                <a:gd name="connsiteX25" fmla="*/ 535517 w 1572684"/>
                <a:gd name="connsiteY25" fmla="*/ 1102783 h 227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72684" h="2273300">
                  <a:moveTo>
                    <a:pt x="484717" y="1140883"/>
                  </a:moveTo>
                  <a:cubicBezTo>
                    <a:pt x="295275" y="1021291"/>
                    <a:pt x="105834" y="901700"/>
                    <a:pt x="52917" y="747183"/>
                  </a:cubicBezTo>
                  <a:cubicBezTo>
                    <a:pt x="0" y="592666"/>
                    <a:pt x="112184" y="323850"/>
                    <a:pt x="167217" y="213783"/>
                  </a:cubicBezTo>
                  <a:cubicBezTo>
                    <a:pt x="222250" y="103716"/>
                    <a:pt x="306917" y="107950"/>
                    <a:pt x="383117" y="86783"/>
                  </a:cubicBezTo>
                  <a:cubicBezTo>
                    <a:pt x="459317" y="65616"/>
                    <a:pt x="565150" y="0"/>
                    <a:pt x="624417" y="86783"/>
                  </a:cubicBezTo>
                  <a:cubicBezTo>
                    <a:pt x="683684" y="173566"/>
                    <a:pt x="709084" y="463550"/>
                    <a:pt x="738717" y="607483"/>
                  </a:cubicBezTo>
                  <a:cubicBezTo>
                    <a:pt x="768350" y="751416"/>
                    <a:pt x="806450" y="869950"/>
                    <a:pt x="802217" y="950383"/>
                  </a:cubicBezTo>
                  <a:cubicBezTo>
                    <a:pt x="797984" y="1030816"/>
                    <a:pt x="698500" y="1145116"/>
                    <a:pt x="713317" y="1090083"/>
                  </a:cubicBezTo>
                  <a:cubicBezTo>
                    <a:pt x="728134" y="1035050"/>
                    <a:pt x="863600" y="723900"/>
                    <a:pt x="891117" y="620183"/>
                  </a:cubicBezTo>
                  <a:cubicBezTo>
                    <a:pt x="918634" y="516466"/>
                    <a:pt x="836084" y="508000"/>
                    <a:pt x="878417" y="467783"/>
                  </a:cubicBezTo>
                  <a:cubicBezTo>
                    <a:pt x="920750" y="427566"/>
                    <a:pt x="1075267" y="395816"/>
                    <a:pt x="1145117" y="378883"/>
                  </a:cubicBezTo>
                  <a:cubicBezTo>
                    <a:pt x="1214967" y="361950"/>
                    <a:pt x="1244600" y="328083"/>
                    <a:pt x="1297517" y="366183"/>
                  </a:cubicBezTo>
                  <a:cubicBezTo>
                    <a:pt x="1350434" y="404283"/>
                    <a:pt x="1420284" y="501650"/>
                    <a:pt x="1462617" y="607483"/>
                  </a:cubicBezTo>
                  <a:cubicBezTo>
                    <a:pt x="1504950" y="713316"/>
                    <a:pt x="1572684" y="878416"/>
                    <a:pt x="1551517" y="1001183"/>
                  </a:cubicBezTo>
                  <a:cubicBezTo>
                    <a:pt x="1530350" y="1123950"/>
                    <a:pt x="1403350" y="1286933"/>
                    <a:pt x="1335617" y="1344083"/>
                  </a:cubicBezTo>
                  <a:cubicBezTo>
                    <a:pt x="1267884" y="1401233"/>
                    <a:pt x="1210734" y="1346200"/>
                    <a:pt x="1145117" y="1344083"/>
                  </a:cubicBezTo>
                  <a:cubicBezTo>
                    <a:pt x="1079500" y="1341966"/>
                    <a:pt x="912284" y="1198033"/>
                    <a:pt x="941917" y="1331383"/>
                  </a:cubicBezTo>
                  <a:cubicBezTo>
                    <a:pt x="971550" y="1464733"/>
                    <a:pt x="1293284" y="2015066"/>
                    <a:pt x="1322917" y="2144183"/>
                  </a:cubicBezTo>
                  <a:cubicBezTo>
                    <a:pt x="1352550" y="2273300"/>
                    <a:pt x="1191684" y="2228850"/>
                    <a:pt x="1119717" y="2106083"/>
                  </a:cubicBezTo>
                  <a:cubicBezTo>
                    <a:pt x="1047750" y="1983316"/>
                    <a:pt x="963084" y="1477433"/>
                    <a:pt x="891117" y="1407583"/>
                  </a:cubicBezTo>
                  <a:cubicBezTo>
                    <a:pt x="819150" y="1337733"/>
                    <a:pt x="762000" y="1625600"/>
                    <a:pt x="687917" y="1686983"/>
                  </a:cubicBezTo>
                  <a:cubicBezTo>
                    <a:pt x="613834" y="1748366"/>
                    <a:pt x="550334" y="1771650"/>
                    <a:pt x="446617" y="1775883"/>
                  </a:cubicBezTo>
                  <a:cubicBezTo>
                    <a:pt x="342900" y="1780116"/>
                    <a:pt x="110067" y="1778000"/>
                    <a:pt x="65617" y="1712383"/>
                  </a:cubicBezTo>
                  <a:cubicBezTo>
                    <a:pt x="21167" y="1646766"/>
                    <a:pt x="101600" y="1483783"/>
                    <a:pt x="179917" y="1382183"/>
                  </a:cubicBezTo>
                  <a:cubicBezTo>
                    <a:pt x="258234" y="1280583"/>
                    <a:pt x="535517" y="1102783"/>
                    <a:pt x="535517" y="1102783"/>
                  </a:cubicBezTo>
                  <a:lnTo>
                    <a:pt x="535517" y="1102783"/>
                  </a:lnTo>
                </a:path>
              </a:pathLst>
            </a:custGeom>
            <a:blipFill>
              <a:blip r:embed="rId33" cstate="print"/>
              <a:stretch>
                <a:fillRect/>
              </a:stretch>
            </a:blipFill>
            <a:ln w="31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자유형 95"/>
            <p:cNvSpPr/>
            <p:nvPr/>
          </p:nvSpPr>
          <p:spPr>
            <a:xfrm>
              <a:off x="-2448272" y="2492896"/>
              <a:ext cx="2448272" cy="1368152"/>
            </a:xfrm>
            <a:custGeom>
              <a:avLst/>
              <a:gdLst>
                <a:gd name="connsiteX0" fmla="*/ 3329517 w 6970184"/>
                <a:gd name="connsiteY0" fmla="*/ 3088217 h 5619750"/>
                <a:gd name="connsiteX1" fmla="*/ 3647017 w 6970184"/>
                <a:gd name="connsiteY1" fmla="*/ 1843617 h 5619750"/>
                <a:gd name="connsiteX2" fmla="*/ 4294717 w 6970184"/>
                <a:gd name="connsiteY2" fmla="*/ 1068917 h 5619750"/>
                <a:gd name="connsiteX3" fmla="*/ 5437717 w 6970184"/>
                <a:gd name="connsiteY3" fmla="*/ 433917 h 5619750"/>
                <a:gd name="connsiteX4" fmla="*/ 6783917 w 6970184"/>
                <a:gd name="connsiteY4" fmla="*/ 40217 h 5619750"/>
                <a:gd name="connsiteX5" fmla="*/ 6555317 w 6970184"/>
                <a:gd name="connsiteY5" fmla="*/ 675217 h 5619750"/>
                <a:gd name="connsiteX6" fmla="*/ 5729817 w 6970184"/>
                <a:gd name="connsiteY6" fmla="*/ 1615017 h 5619750"/>
                <a:gd name="connsiteX7" fmla="*/ 5107517 w 6970184"/>
                <a:gd name="connsiteY7" fmla="*/ 2135717 h 5619750"/>
                <a:gd name="connsiteX8" fmla="*/ 4459817 w 6970184"/>
                <a:gd name="connsiteY8" fmla="*/ 2453217 h 5619750"/>
                <a:gd name="connsiteX9" fmla="*/ 3951817 w 6970184"/>
                <a:gd name="connsiteY9" fmla="*/ 2554817 h 5619750"/>
                <a:gd name="connsiteX10" fmla="*/ 4040717 w 6970184"/>
                <a:gd name="connsiteY10" fmla="*/ 3342217 h 5619750"/>
                <a:gd name="connsiteX11" fmla="*/ 4586817 w 6970184"/>
                <a:gd name="connsiteY11" fmla="*/ 3215217 h 5619750"/>
                <a:gd name="connsiteX12" fmla="*/ 4955117 w 6970184"/>
                <a:gd name="connsiteY12" fmla="*/ 3431117 h 5619750"/>
                <a:gd name="connsiteX13" fmla="*/ 5069417 w 6970184"/>
                <a:gd name="connsiteY13" fmla="*/ 4028017 h 5619750"/>
                <a:gd name="connsiteX14" fmla="*/ 4764617 w 6970184"/>
                <a:gd name="connsiteY14" fmla="*/ 3951817 h 5619750"/>
                <a:gd name="connsiteX15" fmla="*/ 4180417 w 6970184"/>
                <a:gd name="connsiteY15" fmla="*/ 4332817 h 5619750"/>
                <a:gd name="connsiteX16" fmla="*/ 3685117 w 6970184"/>
                <a:gd name="connsiteY16" fmla="*/ 4866217 h 5619750"/>
                <a:gd name="connsiteX17" fmla="*/ 3050117 w 6970184"/>
                <a:gd name="connsiteY17" fmla="*/ 5056717 h 5619750"/>
                <a:gd name="connsiteX18" fmla="*/ 3164417 w 6970184"/>
                <a:gd name="connsiteY18" fmla="*/ 5247217 h 5619750"/>
                <a:gd name="connsiteX19" fmla="*/ 3316817 w 6970184"/>
                <a:gd name="connsiteY19" fmla="*/ 5513917 h 5619750"/>
                <a:gd name="connsiteX20" fmla="*/ 2580217 w 6970184"/>
                <a:gd name="connsiteY20" fmla="*/ 5361517 h 5619750"/>
                <a:gd name="connsiteX21" fmla="*/ 2783417 w 6970184"/>
                <a:gd name="connsiteY21" fmla="*/ 5221817 h 5619750"/>
                <a:gd name="connsiteX22" fmla="*/ 2859617 w 6970184"/>
                <a:gd name="connsiteY22" fmla="*/ 4993217 h 5619750"/>
                <a:gd name="connsiteX23" fmla="*/ 2745317 w 6970184"/>
                <a:gd name="connsiteY23" fmla="*/ 4917017 h 5619750"/>
                <a:gd name="connsiteX24" fmla="*/ 2364317 w 6970184"/>
                <a:gd name="connsiteY24" fmla="*/ 5425017 h 5619750"/>
                <a:gd name="connsiteX25" fmla="*/ 1373717 w 6970184"/>
                <a:gd name="connsiteY25" fmla="*/ 5602817 h 5619750"/>
                <a:gd name="connsiteX26" fmla="*/ 726017 w 6970184"/>
                <a:gd name="connsiteY26" fmla="*/ 5323417 h 5619750"/>
                <a:gd name="connsiteX27" fmla="*/ 1602317 w 6970184"/>
                <a:gd name="connsiteY27" fmla="*/ 4777317 h 5619750"/>
                <a:gd name="connsiteX28" fmla="*/ 2072217 w 6970184"/>
                <a:gd name="connsiteY28" fmla="*/ 4193117 h 5619750"/>
                <a:gd name="connsiteX29" fmla="*/ 2250017 w 6970184"/>
                <a:gd name="connsiteY29" fmla="*/ 4028017 h 5619750"/>
                <a:gd name="connsiteX30" fmla="*/ 1691217 w 6970184"/>
                <a:gd name="connsiteY30" fmla="*/ 4231217 h 5619750"/>
                <a:gd name="connsiteX31" fmla="*/ 1272117 w 6970184"/>
                <a:gd name="connsiteY31" fmla="*/ 4180417 h 5619750"/>
                <a:gd name="connsiteX32" fmla="*/ 1411817 w 6970184"/>
                <a:gd name="connsiteY32" fmla="*/ 3380317 h 5619750"/>
                <a:gd name="connsiteX33" fmla="*/ 1297517 w 6970184"/>
                <a:gd name="connsiteY33" fmla="*/ 2542117 h 5619750"/>
                <a:gd name="connsiteX34" fmla="*/ 662517 w 6970184"/>
                <a:gd name="connsiteY34" fmla="*/ 1945217 h 5619750"/>
                <a:gd name="connsiteX35" fmla="*/ 129117 w 6970184"/>
                <a:gd name="connsiteY35" fmla="*/ 1703917 h 5619750"/>
                <a:gd name="connsiteX36" fmla="*/ 1437217 w 6970184"/>
                <a:gd name="connsiteY36" fmla="*/ 1145117 h 5619750"/>
                <a:gd name="connsiteX37" fmla="*/ 1907117 w 6970184"/>
                <a:gd name="connsiteY37" fmla="*/ 1030817 h 5619750"/>
                <a:gd name="connsiteX38" fmla="*/ 3164417 w 6970184"/>
                <a:gd name="connsiteY38" fmla="*/ 1310217 h 5619750"/>
                <a:gd name="connsiteX39" fmla="*/ 2935817 w 6970184"/>
                <a:gd name="connsiteY39" fmla="*/ 2262717 h 5619750"/>
                <a:gd name="connsiteX40" fmla="*/ 3329517 w 6970184"/>
                <a:gd name="connsiteY40" fmla="*/ 3088217 h 56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970184" h="5619750">
                  <a:moveTo>
                    <a:pt x="3329517" y="3088217"/>
                  </a:moveTo>
                  <a:cubicBezTo>
                    <a:pt x="3448050" y="3018367"/>
                    <a:pt x="3486150" y="2180167"/>
                    <a:pt x="3647017" y="1843617"/>
                  </a:cubicBezTo>
                  <a:cubicBezTo>
                    <a:pt x="3807884" y="1507067"/>
                    <a:pt x="3996267" y="1303867"/>
                    <a:pt x="4294717" y="1068917"/>
                  </a:cubicBezTo>
                  <a:cubicBezTo>
                    <a:pt x="4593167" y="833967"/>
                    <a:pt x="5022850" y="605367"/>
                    <a:pt x="5437717" y="433917"/>
                  </a:cubicBezTo>
                  <a:cubicBezTo>
                    <a:pt x="5852584" y="262467"/>
                    <a:pt x="6597650" y="0"/>
                    <a:pt x="6783917" y="40217"/>
                  </a:cubicBezTo>
                  <a:cubicBezTo>
                    <a:pt x="6970184" y="80434"/>
                    <a:pt x="6731000" y="412750"/>
                    <a:pt x="6555317" y="675217"/>
                  </a:cubicBezTo>
                  <a:cubicBezTo>
                    <a:pt x="6379634" y="937684"/>
                    <a:pt x="5971117" y="1371600"/>
                    <a:pt x="5729817" y="1615017"/>
                  </a:cubicBezTo>
                  <a:cubicBezTo>
                    <a:pt x="5488517" y="1858434"/>
                    <a:pt x="5319184" y="1996017"/>
                    <a:pt x="5107517" y="2135717"/>
                  </a:cubicBezTo>
                  <a:cubicBezTo>
                    <a:pt x="4895850" y="2275417"/>
                    <a:pt x="4652434" y="2383367"/>
                    <a:pt x="4459817" y="2453217"/>
                  </a:cubicBezTo>
                  <a:cubicBezTo>
                    <a:pt x="4267200" y="2523067"/>
                    <a:pt x="4021667" y="2406650"/>
                    <a:pt x="3951817" y="2554817"/>
                  </a:cubicBezTo>
                  <a:cubicBezTo>
                    <a:pt x="3881967" y="2702984"/>
                    <a:pt x="3934884" y="3232150"/>
                    <a:pt x="4040717" y="3342217"/>
                  </a:cubicBezTo>
                  <a:cubicBezTo>
                    <a:pt x="4146550" y="3452284"/>
                    <a:pt x="4434417" y="3200400"/>
                    <a:pt x="4586817" y="3215217"/>
                  </a:cubicBezTo>
                  <a:cubicBezTo>
                    <a:pt x="4739217" y="3230034"/>
                    <a:pt x="4874684" y="3295650"/>
                    <a:pt x="4955117" y="3431117"/>
                  </a:cubicBezTo>
                  <a:cubicBezTo>
                    <a:pt x="5035550" y="3566584"/>
                    <a:pt x="5101167" y="3941234"/>
                    <a:pt x="5069417" y="4028017"/>
                  </a:cubicBezTo>
                  <a:cubicBezTo>
                    <a:pt x="5037667" y="4114800"/>
                    <a:pt x="4912784" y="3901017"/>
                    <a:pt x="4764617" y="3951817"/>
                  </a:cubicBezTo>
                  <a:cubicBezTo>
                    <a:pt x="4616450" y="4002617"/>
                    <a:pt x="4360334" y="4180417"/>
                    <a:pt x="4180417" y="4332817"/>
                  </a:cubicBezTo>
                  <a:cubicBezTo>
                    <a:pt x="4000500" y="4485217"/>
                    <a:pt x="3873500" y="4745567"/>
                    <a:pt x="3685117" y="4866217"/>
                  </a:cubicBezTo>
                  <a:cubicBezTo>
                    <a:pt x="3496734" y="4986867"/>
                    <a:pt x="3136900" y="4993217"/>
                    <a:pt x="3050117" y="5056717"/>
                  </a:cubicBezTo>
                  <a:cubicBezTo>
                    <a:pt x="2963334" y="5120217"/>
                    <a:pt x="3119967" y="5171017"/>
                    <a:pt x="3164417" y="5247217"/>
                  </a:cubicBezTo>
                  <a:cubicBezTo>
                    <a:pt x="3208867" y="5323417"/>
                    <a:pt x="3414184" y="5494867"/>
                    <a:pt x="3316817" y="5513917"/>
                  </a:cubicBezTo>
                  <a:cubicBezTo>
                    <a:pt x="3219450" y="5532967"/>
                    <a:pt x="2669117" y="5410200"/>
                    <a:pt x="2580217" y="5361517"/>
                  </a:cubicBezTo>
                  <a:cubicBezTo>
                    <a:pt x="2491317" y="5312834"/>
                    <a:pt x="2736850" y="5283200"/>
                    <a:pt x="2783417" y="5221817"/>
                  </a:cubicBezTo>
                  <a:cubicBezTo>
                    <a:pt x="2829984" y="5160434"/>
                    <a:pt x="2865967" y="5044017"/>
                    <a:pt x="2859617" y="4993217"/>
                  </a:cubicBezTo>
                  <a:cubicBezTo>
                    <a:pt x="2853267" y="4942417"/>
                    <a:pt x="2827867" y="4845050"/>
                    <a:pt x="2745317" y="4917017"/>
                  </a:cubicBezTo>
                  <a:cubicBezTo>
                    <a:pt x="2662767" y="4988984"/>
                    <a:pt x="2592917" y="5310717"/>
                    <a:pt x="2364317" y="5425017"/>
                  </a:cubicBezTo>
                  <a:cubicBezTo>
                    <a:pt x="2135717" y="5539317"/>
                    <a:pt x="1646767" y="5619750"/>
                    <a:pt x="1373717" y="5602817"/>
                  </a:cubicBezTo>
                  <a:cubicBezTo>
                    <a:pt x="1100667" y="5585884"/>
                    <a:pt x="687917" y="5461000"/>
                    <a:pt x="726017" y="5323417"/>
                  </a:cubicBezTo>
                  <a:cubicBezTo>
                    <a:pt x="764117" y="5185834"/>
                    <a:pt x="1377950" y="4965700"/>
                    <a:pt x="1602317" y="4777317"/>
                  </a:cubicBezTo>
                  <a:cubicBezTo>
                    <a:pt x="1826684" y="4588934"/>
                    <a:pt x="1964267" y="4318000"/>
                    <a:pt x="2072217" y="4193117"/>
                  </a:cubicBezTo>
                  <a:cubicBezTo>
                    <a:pt x="2180167" y="4068234"/>
                    <a:pt x="2313517" y="4021667"/>
                    <a:pt x="2250017" y="4028017"/>
                  </a:cubicBezTo>
                  <a:cubicBezTo>
                    <a:pt x="2186517" y="4034367"/>
                    <a:pt x="1854200" y="4205817"/>
                    <a:pt x="1691217" y="4231217"/>
                  </a:cubicBezTo>
                  <a:cubicBezTo>
                    <a:pt x="1528234" y="4256617"/>
                    <a:pt x="1318684" y="4322234"/>
                    <a:pt x="1272117" y="4180417"/>
                  </a:cubicBezTo>
                  <a:cubicBezTo>
                    <a:pt x="1225550" y="4038600"/>
                    <a:pt x="1407584" y="3653367"/>
                    <a:pt x="1411817" y="3380317"/>
                  </a:cubicBezTo>
                  <a:cubicBezTo>
                    <a:pt x="1416050" y="3107267"/>
                    <a:pt x="1422400" y="2781300"/>
                    <a:pt x="1297517" y="2542117"/>
                  </a:cubicBezTo>
                  <a:cubicBezTo>
                    <a:pt x="1172634" y="2302934"/>
                    <a:pt x="857250" y="2084917"/>
                    <a:pt x="662517" y="1945217"/>
                  </a:cubicBezTo>
                  <a:cubicBezTo>
                    <a:pt x="467784" y="1805517"/>
                    <a:pt x="0" y="1837267"/>
                    <a:pt x="129117" y="1703917"/>
                  </a:cubicBezTo>
                  <a:cubicBezTo>
                    <a:pt x="258234" y="1570567"/>
                    <a:pt x="1140884" y="1257300"/>
                    <a:pt x="1437217" y="1145117"/>
                  </a:cubicBezTo>
                  <a:cubicBezTo>
                    <a:pt x="1733550" y="1032934"/>
                    <a:pt x="1619250" y="1003300"/>
                    <a:pt x="1907117" y="1030817"/>
                  </a:cubicBezTo>
                  <a:cubicBezTo>
                    <a:pt x="2194984" y="1058334"/>
                    <a:pt x="2992967" y="1104900"/>
                    <a:pt x="3164417" y="1310217"/>
                  </a:cubicBezTo>
                  <a:cubicBezTo>
                    <a:pt x="3335867" y="1515534"/>
                    <a:pt x="2908300" y="1972734"/>
                    <a:pt x="2935817" y="2262717"/>
                  </a:cubicBezTo>
                  <a:cubicBezTo>
                    <a:pt x="2963334" y="2552700"/>
                    <a:pt x="3210984" y="3158067"/>
                    <a:pt x="3329517" y="3088217"/>
                  </a:cubicBezTo>
                  <a:close/>
                </a:path>
              </a:pathLst>
            </a:custGeom>
            <a:blipFill>
              <a:blip r:embed="rId34" cstate="print"/>
              <a:stretch>
                <a:fillRect/>
              </a:stretch>
            </a:blipFill>
            <a:ln w="31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6" name="직사각형 85"/>
          <p:cNvSpPr/>
          <p:nvPr/>
        </p:nvSpPr>
        <p:spPr>
          <a:xfrm>
            <a:off x="539552" y="1484784"/>
            <a:ext cx="813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 smtClean="0">
                <a:solidFill>
                  <a:srgbClr val="FFC000"/>
                </a:solidFill>
              </a:rPr>
              <a:t>아라랏산</a:t>
            </a:r>
            <a:r>
              <a:rPr lang="ko-KR" altLang="en-US" sz="1400" dirty="0" err="1" smtClean="0"/>
              <a:t>으로</a:t>
            </a:r>
            <a:r>
              <a:rPr lang="ko-KR" altLang="en-US" sz="1400" dirty="0" smtClean="0"/>
              <a:t> 알려지는 곳은 터키의 </a:t>
            </a:r>
            <a:r>
              <a:rPr lang="ko-KR" altLang="en-US" sz="1400" dirty="0" err="1" smtClean="0"/>
              <a:t>반호의</a:t>
            </a:r>
            <a:r>
              <a:rPr lang="ko-KR" altLang="en-US" sz="1400" dirty="0" smtClean="0"/>
              <a:t> 북동 </a:t>
            </a:r>
            <a:r>
              <a:rPr lang="en-US" altLang="ko-KR" sz="1400" dirty="0" smtClean="0"/>
              <a:t>100km, </a:t>
            </a:r>
            <a:r>
              <a:rPr lang="ko-KR" altLang="en-US" sz="1400" dirty="0" smtClean="0"/>
              <a:t>사시절 눈을 쓰고 있는 쌍봉의 사화산으로</a:t>
            </a:r>
            <a:r>
              <a:rPr lang="en-US" altLang="ko-KR" sz="1400" dirty="0" smtClean="0"/>
              <a:t>, </a:t>
            </a:r>
          </a:p>
          <a:p>
            <a:r>
              <a:rPr lang="ko-KR" altLang="en-US" sz="1400" dirty="0" smtClean="0">
                <a:solidFill>
                  <a:srgbClr val="FFC000"/>
                </a:solidFill>
              </a:rPr>
              <a:t>대 </a:t>
            </a:r>
            <a:r>
              <a:rPr lang="ko-KR" altLang="en-US" sz="1400" dirty="0" err="1" smtClean="0">
                <a:solidFill>
                  <a:srgbClr val="FFC000"/>
                </a:solidFill>
              </a:rPr>
              <a:t>아라랏</a:t>
            </a:r>
            <a:r>
              <a:rPr lang="ko-KR" altLang="en-US" sz="1400" dirty="0" err="1" smtClean="0"/>
              <a:t>은</a:t>
            </a:r>
            <a:r>
              <a:rPr lang="ko-KR" altLang="en-US" sz="1400" dirty="0" smtClean="0">
                <a:solidFill>
                  <a:srgbClr val="FFC000"/>
                </a:solidFill>
              </a:rPr>
              <a:t> </a:t>
            </a:r>
            <a:r>
              <a:rPr lang="ko-KR" altLang="en-US" sz="1400" dirty="0" smtClean="0"/>
              <a:t>표고</a:t>
            </a:r>
            <a:r>
              <a:rPr lang="en-US" altLang="ko-KR" sz="1400" dirty="0" smtClean="0"/>
              <a:t>5,144m, </a:t>
            </a:r>
            <a:r>
              <a:rPr lang="ko-KR" altLang="en-US" sz="1400" dirty="0" smtClean="0">
                <a:solidFill>
                  <a:srgbClr val="FFC000"/>
                </a:solidFill>
              </a:rPr>
              <a:t>소 </a:t>
            </a:r>
            <a:r>
              <a:rPr lang="ko-KR" altLang="en-US" sz="1400" dirty="0" err="1" smtClean="0">
                <a:solidFill>
                  <a:srgbClr val="FFC000"/>
                </a:solidFill>
              </a:rPr>
              <a:t>아라랏</a:t>
            </a:r>
            <a:r>
              <a:rPr lang="ko-KR" altLang="en-US" sz="1400" dirty="0" err="1" smtClean="0"/>
              <a:t>은</a:t>
            </a:r>
            <a:r>
              <a:rPr lang="ko-KR" altLang="en-US" sz="1400" dirty="0" smtClean="0">
                <a:solidFill>
                  <a:srgbClr val="FFC000"/>
                </a:solidFill>
              </a:rPr>
              <a:t> </a:t>
            </a:r>
            <a:r>
              <a:rPr lang="ko-KR" altLang="en-US" sz="1400" dirty="0" smtClean="0"/>
              <a:t>이것보다 </a:t>
            </a:r>
            <a:r>
              <a:rPr lang="en-US" altLang="ko-KR" sz="1400" dirty="0" smtClean="0"/>
              <a:t>1,220m </a:t>
            </a:r>
            <a:r>
              <a:rPr lang="ko-KR" altLang="en-US" sz="1400" dirty="0" smtClean="0"/>
              <a:t>낮고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약 </a:t>
            </a:r>
            <a:r>
              <a:rPr lang="en-US" altLang="ko-KR" sz="1400" dirty="0" smtClean="0"/>
              <a:t>10km </a:t>
            </a:r>
            <a:r>
              <a:rPr lang="ko-KR" altLang="en-US" sz="1400" dirty="0" smtClean="0"/>
              <a:t>떨어져 있다 </a:t>
            </a:r>
            <a:r>
              <a:rPr lang="en-US" altLang="ko-KR" sz="1200" dirty="0" smtClean="0">
                <a:solidFill>
                  <a:srgbClr val="FFC000"/>
                </a:solidFill>
              </a:rPr>
              <a:t>(</a:t>
            </a:r>
            <a:r>
              <a:rPr lang="ko-KR" altLang="en-US" sz="1200" dirty="0" smtClean="0">
                <a:solidFill>
                  <a:srgbClr val="FFC000"/>
                </a:solidFill>
              </a:rPr>
              <a:t>이론</a:t>
            </a:r>
            <a:r>
              <a:rPr lang="en-US" altLang="ko-KR" sz="1200" dirty="0" smtClean="0">
                <a:solidFill>
                  <a:srgbClr val="FFC000"/>
                </a:solidFill>
              </a:rPr>
              <a:t> </a:t>
            </a:r>
            <a:r>
              <a:rPr lang="ko-KR" altLang="en-US" sz="1200" dirty="0" smtClean="0">
                <a:solidFill>
                  <a:srgbClr val="FFC000"/>
                </a:solidFill>
              </a:rPr>
              <a:t>있음</a:t>
            </a:r>
            <a:r>
              <a:rPr lang="en-US" altLang="ko-KR" sz="1200" dirty="0" smtClean="0">
                <a:solidFill>
                  <a:srgbClr val="FFC000"/>
                </a:solidFill>
              </a:rPr>
              <a:t>)</a:t>
            </a:r>
            <a:endParaRPr lang="ko-KR" altLang="en-US" sz="1400" dirty="0">
              <a:solidFill>
                <a:srgbClr val="FFC000"/>
              </a:solidFill>
            </a:endParaRPr>
          </a:p>
        </p:txBody>
      </p:sp>
      <p:sp>
        <p:nvSpPr>
          <p:cNvPr id="106" name="직사각형 105">
            <a:hlinkClick r:id="rId35" action="ppaction://hlinkpres?slideindex=3&amp;slidetitle=노아의 방주와 대홍수"/>
          </p:cNvPr>
          <p:cNvSpPr/>
          <p:nvPr/>
        </p:nvSpPr>
        <p:spPr>
          <a:xfrm>
            <a:off x="1259632" y="6577607"/>
            <a:ext cx="1745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400" smtClean="0">
                <a:solidFill>
                  <a:schemeClr val="accent2">
                    <a:lumMod val="50000"/>
                  </a:schemeClr>
                </a:solidFill>
              </a:rPr>
              <a:t>노아 방주와 대홍수</a:t>
            </a:r>
            <a:endParaRPr lang="ko-KR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539552" y="44624"/>
            <a:ext cx="4744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smtClean="0">
                <a:solidFill>
                  <a:srgbClr val="FFC000"/>
                </a:solidFill>
              </a:rPr>
              <a:t>아라랏산 </a:t>
            </a:r>
            <a:r>
              <a:rPr lang="en-US" altLang="ko-KR" sz="1400" smtClean="0">
                <a:solidFill>
                  <a:srgbClr val="FFC000"/>
                </a:solidFill>
              </a:rPr>
              <a:t>-</a:t>
            </a:r>
            <a:r>
              <a:rPr lang="ko-KR" altLang="en-US" sz="1400" smtClean="0">
                <a:solidFill>
                  <a:srgbClr val="FFC000"/>
                </a:solidFill>
              </a:rPr>
              <a:t> 대 아라랏은 해발 </a:t>
            </a:r>
            <a:r>
              <a:rPr lang="en-US" altLang="ko-KR" sz="1400" smtClean="0">
                <a:solidFill>
                  <a:srgbClr val="FFC000"/>
                </a:solidFill>
              </a:rPr>
              <a:t>5,165m </a:t>
            </a:r>
            <a:r>
              <a:rPr lang="ko-KR" altLang="en-US" sz="1400" smtClean="0">
                <a:solidFill>
                  <a:srgbClr val="FFC000"/>
                </a:solidFill>
              </a:rPr>
              <a:t>이상 자료도 있음</a:t>
            </a:r>
            <a:endParaRPr lang="ko-KR" altLang="en-US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8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51852E-6 C 0.02361 -0.00648 0.04739 -0.01273 0.06805 -0.01666 C 0.08871 -0.0206 0.10364 -0.02708 0.12344 -0.02407 C 0.14357 -0.02106 0.16823 -0.00949 0.1875 0.00186 C 0.20677 0.0132 0.21875 0.03704 0.23889 0.04445 C 0.25903 0.05186 0.28472 0.0463 0.30833 0.0463 C 0.33194 0.0463 0.3526 0.03959 0.38055 0.04445 C 0.4085 0.04931 0.45087 0.07246 0.47639 0.07593 C 0.50191 0.0794 0.5158 0.06181 0.53333 0.06482 C 0.55087 0.06783 0.57083 0.09352 0.58194 0.09445 C 0.59305 0.09538 0.58889 0.07963 0.6 0.07038 C 0.61111 0.06112 0.63524 0.04051 0.64861 0.03889 C 0.66198 0.03727 0.68958 0.06042 0.68055 0.06112 C 0.67153 0.06181 0.62482 0.05116 0.59444 0.0426 C 0.56406 0.03403 0.51927 0.01783 0.49861 0.00926 C 0.47795 0.0007 0.48767 -0.01388 0.47083 -0.00925 C 0.45399 -0.00462 0.42413 0.04005 0.39722 0.03704 C 0.37031 0.03403 0.33767 -0.01736 0.30972 -0.02777 C 0.28177 -0.03819 0.25607 -0.02962 0.22916 -0.02592 C 0.20225 -0.02222 0.17309 -0.00671 0.14861 -0.00555 C 0.12413 -0.00439 0.09878 -0.01597 0.08194 -0.01851 C 0.0651 -0.02106 0.0618 -0.01296 0.04722 -0.02037 C 0.03264 -0.02777 0.01371 -0.05648 -0.00556 -0.06296 C -0.02483 -0.06944 -0.05156 -0.0537 -0.06806 -0.05925 C -0.08455 -0.06481 -0.10781 -0.08425 -0.10417 -0.09629 C -0.10052 -0.10833 -0.07292 -0.13032 -0.04584 -0.13148 C -0.01875 -0.13263 0.03212 -0.10208 0.05833 -0.1037 C 0.08455 -0.10532 0.09323 -0.14513 0.11111 -0.14074 C 0.12899 -0.13634 0.15156 -0.08148 0.16528 -0.07777 C 0.17899 -0.07407 0.18142 -0.11874 0.19305 -0.11851 C 0.20469 -0.11828 0.22587 -0.07708 0.23472 -0.07592 C 0.24357 -0.07476 0.23559 -0.10462 0.24583 -0.11111 C 0.25607 -0.11759 0.27587 -0.1162 0.29583 -0.11481 " pathEditMode="relative" ptsTypes="aaaaaaaaaaaaaaaaaaaaaaaaaaaaaaaaA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0.03148 C 0.05521 1.11111E-6 0.08611 -0.03148 0.11615 -0.02222 C 0.14618 -0.01296 0.17604 0.08055 0.20504 0.08704 C 0.23403 0.09352 0.26545 0.01018 0.28976 0.01667 C 0.31407 0.02315 0.32934 0.1243 0.35087 0.12592 C 0.3724 0.12755 0.39445 0.03588 0.41893 0.02592 C 0.44341 0.01597 0.47986 0.07106 0.49809 0.06667 C 0.51632 0.06227 0.51129 -0.00093 0.52865 1.11111E-6 C 0.54601 0.00092 0.57222 0.07893 0.60226 0.07222 C 0.63229 0.06551 0.69132 -0.02199 0.7092 -0.04074 " pathEditMode="relative" rAng="0" ptsTypes="aaaaaaaaaA">
                                      <p:cBhvr>
                                        <p:cTn id="57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50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0.03403 C -0.00191 0.07801 -0.03524 0.12199 -0.07205 0.11204 C -0.10886 0.10209 -0.15886 -0.00879 -0.18924 -0.02546 C -0.21962 -0.04236 -0.22431 0.02176 -0.25469 0.01111 C -0.28507 0.00023 -0.33698 -0.08819 -0.37205 -0.08981 C -0.40712 -0.09143 -0.44323 0.00648 -0.46511 0.00185 C -0.48733 -0.00277 -0.50191 -0.08912 -0.50313 -0.11713 C -0.50434 -0.14537 -0.45261 -0.14722 -0.47205 -0.16782 C -0.49149 -0.18842 -0.57899 -0.24815 -0.62031 -0.2412 C -0.66163 -0.23426 -0.71979 -0.11944 -0.72083 -0.12639 C -0.72083 -0.13333 -0.65087 -0.27708 -0.62379 -0.2824 C -0.5967 -0.28773 -0.57882 -0.16018 -0.55816 -0.15856 C -0.5375 -0.15717 -0.47604 -0.25347 -0.50018 -0.27338 C -0.52327 -0.29328 -0.64774 -0.2743 -0.69965 -0.27801 C -0.75191 -0.28171 -0.79271 -0.3375 -0.81337 -0.29629 C -0.83403 -0.25486 -0.80191 -0.05231 -0.82379 -0.03032 C -0.84566 -0.0081 -0.92778 -0.16389 -0.94445 -0.16319 C -0.96129 -0.1625 -0.91858 -0.05717 -0.92396 -0.02546 C -0.92899 0.00556 -0.95608 0.03935 -0.97552 0.02454 C -0.99497 0.01019 -1.03229 -0.06389 -1.04097 -0.11296 C -1.04965 -0.16203 -1.01684 -0.25347 -1.02726 -0.26875 C -1.03768 -0.28402 -1.07847 -0.20625 -1.10313 -0.20463 C -1.12778 -0.20301 -1.14861 -0.25416 -1.17552 -0.25949 C -1.20243 -0.26481 -1.23386 -0.25069 -1.26511 -0.23657 " pathEditMode="relative" rAng="0" ptsTypes="aaaaaaaaaaaaaaaaaaaaaaaA">
                                      <p:cBhvr>
                                        <p:cTn id="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C 0.02291 -0.01065 0.046 -0.02107 0.07413 -0.01389 C 0.10243 -0.00671 0.13802 0.0419 0.16892 0.04352 C 0.2 0.04514 0.23594 -0.01621 0.26041 -0.00463 C 0.28489 0.00694 0.29323 0.09954 0.31562 0.1125 C 0.33802 0.12546 0.37847 0.05579 0.39479 0.07338 C 0.41111 0.09097 0.41701 0.20116 0.41389 0.21829 C 0.41076 0.23541 0.36979 0.19444 0.37587 0.17685 C 0.38194 0.15926 0.42899 0.12708 0.45 0.1125 C 0.471 0.09791 0.50035 0.07384 0.50173 0.08958 C 0.50312 0.10532 0.45521 0.20324 0.45868 0.20671 C 0.46215 0.21018 0.51354 0.11713 0.52239 0.11018 C 0.53125 0.10324 0.50677 0.16319 0.51215 0.16551 C 0.51753 0.16782 0.546 0.12268 0.55521 0.12407 C 0.56441 0.12546 0.5618 0.17407 0.56719 0.17454 C 0.57257 0.175 0.58264 0.12291 0.58802 0.12639 C 0.5934 0.12986 0.59479 0.18379 0.6 0.19537 C 0.60521 0.20694 0.61458 0.19583 0.61892 0.19537 " pathEditMode="relative" ptsTypes="aaaaaaaaaaaaaaaaaA">
                                      <p:cBhvr>
                                        <p:cTn id="6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500"/>
                            </p:stCondLst>
                            <p:childTnLst>
                              <p:par>
                                <p:cTn id="7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000"/>
                            </p:stCondLst>
                            <p:childTnLst>
                              <p:par>
                                <p:cTn id="81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3500"/>
                            </p:stCondLst>
                            <p:childTnLst>
                              <p:par>
                                <p:cTn id="9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024 C 0.02361 -0.01758 0.04167 -0.03493 0.06354 -0.03031 C 0.08559 -0.02568 0.11354 0.0266 0.1375 0.02729 C 0.16146 0.02799 0.18351 -0.02684 0.20747 -0.02568 C 0.23142 -0.02452 0.25729 0.0303 0.28125 0.03423 C 0.30521 0.03816 0.33004 -0.00718 0.35139 -0.00255 C 0.37274 0.00208 0.39097 0.0606 0.4092 0.06176 C 0.42761 0.06291 0.44236 0.0037 0.46111 0.00416 C 0.48004 0.00462 0.49861 0.06106 0.52309 0.06407 C 0.54774 0.06708 0.58368 0.02428 0.60903 0.02267 C 0.63438 0.02105 0.65469 0.03793 0.67517 0.05482 " pathEditMode="relative" rAng="0" ptsTypes="aaaaaaaaaaA">
                                      <p:cBhvr>
                                        <p:cTn id="9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50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5482 C -0.01737 -0.03817 -0.03681 -0.02128 -0.05799 -0.02498 C -0.079 -0.02868 -0.10105 -0.0694 -0.12535 -0.07772 C -0.14931 -0.08605 -0.17414 -0.08466 -0.20174 -0.07541 C -0.22934 -0.06616 -0.26632 -0.02082 -0.29132 -0.02267 C -0.3165 -0.02452 -0.33056 -0.0805 -0.35278 -0.08698 C -0.37518 -0.09345 -0.40296 -0.05505 -0.42587 -0.06153 C -0.44844 -0.06801 -0.46146 -0.12422 -0.48907 -0.12607 C -0.51667 -0.12792 -0.56372 -0.07587 -0.59167 -0.0731 C -0.61997 -0.07032 -0.63143 -0.10918 -0.6573 -0.10988 C -0.68299 -0.11057 -0.71233 -0.0761 -0.74688 -0.07772 C -0.78143 -0.07934 -0.83629 -0.12144 -0.86441 -0.11913 C -0.89237 -0.11682 -0.89653 -0.065 -0.91493 -0.06384 C -0.93351 -0.06269 -0.95608 -0.09299 -0.97639 -0.11219 C -0.99688 -0.13139 -1.02622 -0.16054 -1.03803 -0.17881 C -1.05018 -0.19709 -1.03507 -0.21605 -1.04757 -0.22253 C -1.0599 -0.22901 -1.10035 -0.2149 -1.11268 -0.2179 C -1.12518 -0.22091 -1.1132 -0.23734 -1.12223 -0.24081 C -1.13108 -0.24427 -1.15087 -0.24196 -1.16667 -0.23849 C -1.18247 -0.23502 -1.20035 -0.22253 -1.21702 -0.22022 C -1.23386 -0.2179 -1.25521 -0.226 -1.26771 -0.22484 C -1.28004 -0.22369 -1.29202 -0.21744 -1.29202 -0.21328 C -1.29202 -0.20911 -1.27987 -0.20426 -1.26771 -0.1994 " pathEditMode="relative" rAng="0" ptsTypes="aaaaaaaaaaaaaaaaaaaaaaA">
                                      <p:cBhvr>
                                        <p:cTn id="9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0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5044 C 0.02378 -0.05946 0.05173 -0.06826 0.07257 -0.06178 C 0.09218 -0.0553 0.10034 -0.01944 0.1184 -0.01134 C 0.13698 -0.00324 0.16441 -0.02638 0.18385 -0.01365 C 0.20329 -0.00093 0.21718 0.05645 0.23559 0.06455 C 0.25399 0.07265 0.27586 0.02985 0.29427 0.0347 C 0.31267 0.03956 0.32413 0.08977 0.346 0.0944 C 0.36788 0.09903 0.4052 0.05414 0.42534 0.06224 C 0.44548 0.07034 0.45468 0.13743 0.46666 0.14276 C 0.47864 0.14808 0.48802 0.09093 0.49774 0.0944 C 0.50746 0.09787 0.5125 0.15918 0.52534 0.16335 C 0.53819 0.16751 0.56354 0.11615 0.57534 0.11962 C 0.58715 0.12309 0.58941 0.18996 0.596 0.18394 C 0.6026 0.17793 0.61041 0.087 0.61493 0.08283 C 0.61944 0.07867 0.62013 0.15294 0.62361 0.15872 C 0.62708 0.16451 0.63125 0.14091 0.63559 0.11731 " pathEditMode="relative" rAng="0" ptsTypes="aaaaaaaaaaaaaaaA">
                                      <p:cBhvr>
                                        <p:cTn id="10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1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771E-6 C 0.01753 -0.01735 0.03524 -0.0347 0.0566 -0.03007 C 0.07812 -0.02544 0.10555 0.02684 0.12899 0.02753 C 0.15243 0.02822 0.17413 -0.0266 0.19757 -0.02544 C 0.22101 -0.02429 0.24653 0.03054 0.26996 0.03447 C 0.2934 0.0384 0.31771 -0.00694 0.33854 -0.00231 C 0.35937 0.00232 0.37743 0.06084 0.39531 0.062 C 0.41319 0.06315 0.4276 0.00394 0.44618 0.0044 C 0.46458 0.00486 0.48281 0.0613 0.50677 0.06431 C 0.5309 0.06732 0.56615 0.02452 0.59097 0.0229 C 0.6158 0.02128 0.63576 0.03817 0.65573 0.05506 " pathEditMode="relative" rAng="0" ptsTypes="aaaaaaaaaaA">
                                      <p:cBhvr>
                                        <p:cTn id="12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C -0.01944 0.01667 -0.03871 0.03357 -0.05989 0.02986 C -0.08125 0.02616 -0.10329 -0.01458 -0.12725 -0.02291 C -0.15138 -0.03125 -0.17621 -0.02986 -0.20382 -0.0206 C -0.23159 -0.01134 -0.2684 0.03403 -0.29375 0.03218 C -0.31892 0.03033 -0.33281 -0.02569 -0.3552 -0.03217 C -0.3776 -0.03865 -0.40538 -0.00023 -0.42829 -0.00671 C -0.45104 -0.01319 -0.46388 -0.06944 -0.49166 -0.07129 C -0.51927 -0.07315 -0.56632 -0.02106 -0.59444 -0.01828 C -0.62239 -0.01551 -0.63402 -0.0544 -0.65989 -0.05509 C -0.68559 -0.05578 -0.7151 -0.02129 -0.74965 -0.02291 C -0.7842 -0.02453 -0.83923 -0.06666 -0.86718 -0.06435 C -0.89531 -0.06203 -0.8993 -0.01018 -0.91788 -0.00902 C -0.93645 -0.00787 -0.95885 -0.03819 -0.97951 -0.0574 C -1 -0.07662 -1.02934 -0.10578 -1.04114 -0.12407 C -1.05295 -0.14236 -1.03819 -0.16134 -1.05052 -0.16782 C -1.06302 -0.1743 -1.10347 -0.16018 -1.11579 -0.16319 C -1.12829 -0.1662 -1.11632 -0.18264 -1.12534 -0.18611 C -1.1342 -0.18958 -1.15416 -0.18727 -1.16996 -0.18379 C -1.18576 -0.18032 -1.20364 -0.16782 -1.22031 -0.16551 C -1.23715 -0.16319 -1.2585 -0.17129 -1.271 -0.17014 C -1.28333 -0.16898 -1.29531 -0.16273 -1.29531 -0.15856 C -1.29531 -0.1544 -1.28316 -0.14953 -1.271 -0.14467 " pathEditMode="relative" rAng="0" ptsTypes="aaaaaaaaaaaaaaaaaaaaaaA">
                                      <p:cBhvr>
                                        <p:cTn id="1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59259E-6 C 0.02117 -0.02222 0.04235 -0.04421 0.06249 -0.04259 C 0.0828 -0.04097 0.10086 0.00741 0.121 0.00926 C 0.14096 0.01111 0.1618 -0.03032 0.18333 -0.03148 C 0.20485 -0.03264 0.22916 -0.00301 0.24999 0.00186 C 0.27083 0.00672 0.29947 -0.01203 0.30833 -0.00185 C 0.31718 0.00834 0.29721 0.05579 0.30277 0.06297 C 0.30833 0.07014 0.33263 0.03542 0.34166 0.04074 C 0.35069 0.04607 0.34843 0.09098 0.35694 0.09445 C 0.36544 0.09792 0.38471 0.05556 0.39305 0.06111 C 0.40138 0.06667 0.39704 0.12662 0.40694 0.12778 C 0.41683 0.12894 0.44235 0.06922 0.45277 0.06852 C 0.46319 0.06783 0.46041 0.12153 0.46944 0.12408 C 0.47846 0.12662 0.50416 0.08588 0.50694 0.08334 C 0.50971 0.08079 0.47846 0.10949 0.4861 0.10926 C 0.49374 0.10903 0.54357 0.08125 0.55277 0.08148 C 0.56197 0.08172 0.52864 0.10926 0.54166 0.11111 C 0.55468 0.11297 0.59253 0.10278 0.63055 0.0926 " pathEditMode="relative" ptsTypes="aaaaaaaaaaaaaaaaaA">
                                      <p:cBhvr>
                                        <p:cTn id="132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5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024 C 0.02292 -0.01758 0.04045 -0.03493 0.06146 -0.03031 C 0.08264 -0.02568 0.10972 0.0266 0.13281 0.02729 C 0.1559 0.02799 0.17726 -0.02684 0.20035 -0.02568 C 0.22344 -0.02452 0.24844 0.0303 0.27153 0.03423 C 0.29462 0.03816 0.3184 -0.00718 0.33906 -0.00255 C 0.35955 0.00208 0.37726 0.0606 0.39497 0.06176 C 0.41267 0.06291 0.42674 0.0037 0.44497 0.00416 C 0.4632 0.00462 0.48108 0.06106 0.50486 0.06407 C 0.52847 0.06708 0.5632 0.02428 0.58767 0.02267 C 0.61215 0.02105 0.63177 0.03793 0.65139 0.05482 " pathEditMode="relative" rAng="0" ptsTypes="aaaaaaaaaaA">
                                      <p:cBhvr>
                                        <p:cTn id="15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500"/>
                            </p:stCondLst>
                            <p:childTnLst>
                              <p:par>
                                <p:cTn id="16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462 C -0.021 0.01203 -0.04062 0.02892 -0.06215 0.02522 C -0.08385 0.02152 -0.10625 -0.0192 -0.13072 -0.02752 C -0.1552 -0.03585 -0.18038 -0.03446 -0.2085 -0.02521 C -0.23663 -0.01596 -0.27413 0.02938 -0.29982 0.02753 C -0.32552 0.02568 -0.33975 -0.0303 -0.3625 -0.03678 C -0.38524 -0.04325 -0.41371 -0.00485 -0.43697 -0.01133 C -0.45989 -0.01781 -0.47326 -0.07402 -0.50138 -0.07587 C -0.52951 -0.07772 -0.57725 -0.02567 -0.60572 -0.0229 C -0.63454 -0.02012 -0.64635 -0.05898 -0.67257 -0.05968 C -0.69878 -0.06037 -0.72847 -0.02591 -0.76371 -0.02752 C -0.79895 -0.02914 -0.85503 -0.07124 -0.88333 -0.06893 C -0.91197 -0.06662 -0.91614 -0.0148 -0.93507 -0.01365 C -0.95399 -0.01249 -0.97673 -0.04279 -0.99774 -0.06199 C -1.0184 -0.08119 -1.04826 -0.11034 -1.06059 -0.12861 C -1.07239 -0.14689 -1.05746 -0.16585 -1.06996 -0.17233 C -1.08246 -0.17881 -1.12395 -0.1647 -1.13628 -0.1677 C -1.14895 -0.17071 -1.1368 -0.18714 -1.146 -0.19061 C -1.15486 -0.19408 -1.17517 -0.19176 -1.19132 -0.18829 C -1.20746 -0.18482 -1.22552 -0.17233 -1.2427 -0.17002 C -1.25972 -0.1677 -1.28142 -0.1758 -1.29409 -0.17464 C -1.30677 -0.17349 -1.31892 -0.16724 -1.31892 -0.16308 C -1.31892 -0.15891 -1.30659 -0.15406 -1.29409 -0.1492 " pathEditMode="relative" rAng="0" ptsTypes="aaaaaaaaaaaaaaaaaaaaaaA">
                                      <p:cBhvr>
                                        <p:cTn id="16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" y="-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500"/>
                            </p:stCondLst>
                            <p:childTnLst>
                              <p:par>
                                <p:cTn id="16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95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500"/>
                            </p:stCondLst>
                            <p:childTnLst>
                              <p:par>
                                <p:cTn id="17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7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26 -0.13163 C 0.26389 -0.14458 0.27951 -0.1573 0.29375 -0.14574 C 0.30781 -0.13417 0.31788 -0.06963 0.33351 -0.06269 C 0.34965 -0.05552 0.37743 -0.11312 0.38906 -0.1041 C 0.40087 -0.09485 0.39566 -0.01481 0.40416 -0.00787 C 0.41267 -0.0007 0.44548 -0.05807 0.43941 -0.06269 C 0.43351 -0.06709 0.38576 -0.02637 0.36892 -0.0354 C 0.35226 -0.04465 0.35295 -0.11335 0.33889 -0.11798 C 0.32448 -0.1226 0.30364 -0.06709 0.28351 -0.06269 C 0.26337 -0.05807 0.23646 -0.07426 0.21823 -0.09022 C 0.19982 -0.10641 0.18038 -0.1617 0.17291 -0.15938 C 0.16528 -0.15684 0.18385 -0.07657 0.17291 -0.07657 C 0.16198 -0.07657 0.11996 -0.1573 0.10746 -0.15938 C 0.09496 -0.16147 0.1066 -0.09253 0.09757 -0.09022 C 0.08837 -0.08814 0.04739 -0.14782 0.05208 -0.14574 C 0.05712 -0.14365 0.11354 -0.07657 0.1276 -0.07657 C 0.14184 -0.07657 0.12743 -0.15036 0.13767 -0.14574 C 0.14774 -0.14111 0.17048 -0.05598 0.18802 -0.04881 C 0.20555 -0.0421 0.22656 -0.10849 0.24323 -0.1041 C 0.26007 -0.09947 0.27934 -0.01897 0.28854 -0.02152 C 0.29774 -0.02383 0.29514 -0.11335 0.29861 -0.11798 C 0.30191 -0.1226 0.30521 -0.04673 0.30868 -0.04881 C 0.31198 -0.05113 0.31701 -0.12954 0.31857 -0.13163 C 0.32031 -0.13371 0.31701 -0.07171 0.31857 -0.06269 C 0.32031 -0.05344 0.32448 -0.06501 0.32882 -0.07657 " pathEditMode="relative" rAng="0" ptsTypes="aaaaaaaaaaaaaaaaaaaaaaaaA">
                                      <p:cBhvr>
                                        <p:cTn id="18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1319 -0.0044 -0.02621 -0.0088 -0.02361 -0.01042 C -0.021 -0.01204 0.0158 -0.01204 0.0158 -0.01042 C 0.0158 -0.0088 -0.02239 -0.00348 -0.02361 7.40741E-7 C -0.02482 0.00347 0.0092 0.00879 0.00799 0.01064 C 0.00677 0.0125 -0.03264 0.00902 -0.03142 0.01064 C -0.03021 0.01226 -4.44444E-6 0.01759 0.0158 0.02106 C 0.0316 0.02453 0.05781 0.02986 0.06302 0.03148 C 0.06823 0.0331 0.03681 0.02963 0.04722 0.03148 C 0.05764 0.03333 0.11823 0.04027 0.12604 0.04213 C 0.13386 0.04398 0.08924 0.03865 0.09445 0.04213 C 0.09966 0.0456 0.14827 0.05763 0.15747 0.06296 C 0.16667 0.06828 0.14306 0.06666 0.14966 0.07361 C 0.15625 0.08055 0.19167 0.09976 0.19688 0.10509 C 0.20209 0.11041 0.17327 0.10162 0.18108 0.10509 C 0.18889 0.10856 0.2375 0.12083 0.2441 0.12615 C 0.2507 0.13148 0.21268 0.12777 0.22049 0.13657 C 0.2283 0.14537 0.28472 0.17314 0.29132 0.17847 C 0.29792 0.18379 0.25729 0.1662 0.2599 0.16805 C 0.2625 0.1699 0.30712 0.18564 0.30712 0.18912 C 0.30712 0.19259 0.27691 0.1875 0.2599 0.18912 C 0.24288 0.19074 0.20886 0.19791 0.20486 0.19953 C 0.20087 0.20115 0.23768 0.19606 0.23629 0.19953 C 0.2349 0.20301 0.19288 0.21875 0.19688 0.2206 C 0.20087 0.22245 0.25209 0.2118 0.2599 0.21018 C 0.26771 0.20856 0.25729 0.21203 0.2441 0.21018 C 0.23091 0.20833 0.18108 0.20301 0.18108 0.19953 C 0.18108 0.19606 0.24011 0.19259 0.2441 0.18912 C 0.24809 0.18564 0.20608 0.18032 0.20486 0.17847 C 0.20365 0.17662 0.23629 0.17847 0.23629 0.17847 C 0.23629 0.17847 0.20747 0.17847 0.20486 0.17847 C 0.20226 0.17847 0.21129 0.17847 0.22049 0.17847 " pathEditMode="relative" ptsTypes="aaaaaaaaaaaaaaaaaaaaaaaaaaaaaaaA">
                                      <p:cBhvr>
                                        <p:cTn id="19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91" grpId="0" animBg="1"/>
      <p:bldP spid="91" grpId="1" animBg="1"/>
      <p:bldP spid="91" grpId="2" animBg="1"/>
      <p:bldP spid="91" grpId="3" animBg="1"/>
      <p:bldP spid="92" grpId="0" animBg="1"/>
      <p:bldP spid="93" grpId="0" animBg="1"/>
      <p:bldP spid="93" grpId="1" animBg="1"/>
      <p:bldP spid="94" grpId="0" animBg="1"/>
      <p:bldP spid="94" grpId="1" animBg="1"/>
      <p:bldP spid="94" grpId="2" animBg="1"/>
      <p:bldP spid="94" grpId="3" animBg="1"/>
      <p:bldP spid="95" grpId="0" animBg="1"/>
      <p:bldP spid="97" grpId="0" animBg="1"/>
      <p:bldP spid="97" grpId="1" animBg="1"/>
      <p:bldP spid="97" grpId="2" animBg="1"/>
      <p:bldP spid="97" grpId="3" animBg="1"/>
      <p:bldP spid="98" grpId="0" animBg="1"/>
      <p:bldP spid="89" grpId="0"/>
      <p:bldP spid="88" grpId="0"/>
      <p:bldP spid="88" grpId="1"/>
      <p:bldP spid="61" grpId="0"/>
      <p:bldP spid="61" grpId="1"/>
      <p:bldP spid="67" grpId="0"/>
      <p:bldP spid="67" grpId="1"/>
      <p:bldP spid="90" grpId="0"/>
      <p:bldP spid="90" grpId="1"/>
      <p:bldP spid="68" grpId="0"/>
      <p:bldP spid="78" grpId="0" animBg="1"/>
      <p:bldP spid="78" grpId="2" animBg="1"/>
      <p:bldP spid="66" grpId="0" animBg="1"/>
      <p:bldP spid="66" grpId="1" animBg="1"/>
      <p:bldP spid="80" grpId="0" animBg="1"/>
      <p:bldP spid="76" grpId="0" animBg="1"/>
      <p:bldP spid="86" grpId="0"/>
      <p:bldP spid="86" grpId="1"/>
      <p:bldP spid="82" grpId="0"/>
      <p:bldP spid="8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2674640" cy="706090"/>
          </a:xfrm>
        </p:spPr>
        <p:txBody>
          <a:bodyPr>
            <a:normAutofit/>
          </a:bodyPr>
          <a:lstStyle/>
          <a:p>
            <a:r>
              <a:rPr lang="ko-KR" altLang="en-US" sz="2400" dirty="0" err="1" smtClean="0"/>
              <a:t>노아의</a:t>
            </a:r>
            <a:r>
              <a:rPr lang="ko-KR" altLang="en-US" sz="2400" dirty="0" smtClean="0"/>
              <a:t> 수명</a:t>
            </a:r>
            <a:endParaRPr lang="ko-KR" altLang="en-US" sz="2400" dirty="0"/>
          </a:p>
        </p:txBody>
      </p:sp>
      <p:cxnSp>
        <p:nvCxnSpPr>
          <p:cNvPr id="31" name="직선 연결선 30"/>
          <p:cNvCxnSpPr/>
          <p:nvPr/>
        </p:nvCxnSpPr>
        <p:spPr>
          <a:xfrm>
            <a:off x="3203848" y="404664"/>
            <a:ext cx="2808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3275856" y="188640"/>
            <a:ext cx="33843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그림 33" descr="0-캡쳐 019-1-1-0-10%-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1"/>
            <a:ext cx="9144000" cy="687499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87624" y="5589240"/>
            <a:ext cx="1584176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</a:t>
            </a:r>
            <a:r>
              <a:rPr lang="en-US" altLang="ko-KR" dirty="0" smtClean="0"/>
              <a:t>950</a:t>
            </a:r>
            <a:r>
              <a:rPr lang="ko-KR" altLang="en-US" dirty="0" smtClean="0"/>
              <a:t>세</a:t>
            </a:r>
            <a:endParaRPr lang="ko-KR" altLang="en-US" dirty="0"/>
          </a:p>
        </p:txBody>
      </p:sp>
      <p:sp>
        <p:nvSpPr>
          <p:cNvPr id="59" name="직사각형 58"/>
          <p:cNvSpPr/>
          <p:nvPr/>
        </p:nvSpPr>
        <p:spPr>
          <a:xfrm>
            <a:off x="3059832" y="4221087"/>
            <a:ext cx="5184576" cy="86400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</a:rPr>
              <a:t>9</a:t>
            </a:r>
            <a:r>
              <a:rPr lang="ko-KR" altLang="en-US" sz="2400" dirty="0" smtClean="0">
                <a:solidFill>
                  <a:srgbClr val="FFFF00"/>
                </a:solidFill>
              </a:rPr>
              <a:t>장</a:t>
            </a:r>
            <a:r>
              <a:rPr lang="en-US" altLang="ko-KR" sz="2400" dirty="0" smtClean="0">
                <a:solidFill>
                  <a:srgbClr val="FFFF00"/>
                </a:solidFill>
              </a:rPr>
              <a:t>28</a:t>
            </a:r>
            <a:r>
              <a:rPr lang="ko-KR" altLang="en-US" sz="2400" dirty="0" smtClean="0">
                <a:solidFill>
                  <a:srgbClr val="FFFF00"/>
                </a:solidFill>
              </a:rPr>
              <a:t>절</a:t>
            </a:r>
            <a:r>
              <a:rPr lang="en-US" altLang="ko-KR" sz="2400" dirty="0" smtClean="0">
                <a:solidFill>
                  <a:srgbClr val="FFFF00"/>
                </a:solidFill>
              </a:rPr>
              <a:t>)</a:t>
            </a:r>
            <a:r>
              <a:rPr lang="ko-KR" altLang="en-US" sz="2400" dirty="0" smtClean="0"/>
              <a:t> 홍수 후에 </a:t>
            </a:r>
            <a:r>
              <a:rPr lang="ko-KR" altLang="en-US" sz="2400" dirty="0" err="1" smtClean="0"/>
              <a:t>노아가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350</a:t>
            </a:r>
            <a:r>
              <a:rPr lang="ko-KR" altLang="en-US" sz="2400" dirty="0" smtClean="0"/>
              <a:t>년을 지내었고</a:t>
            </a:r>
            <a:endParaRPr lang="ko-KR" altLang="en-US" sz="2400" spc="-150" dirty="0" smtClean="0"/>
          </a:p>
        </p:txBody>
      </p:sp>
      <p:sp>
        <p:nvSpPr>
          <p:cNvPr id="41" name="직사각형 40"/>
          <p:cNvSpPr/>
          <p:nvPr/>
        </p:nvSpPr>
        <p:spPr>
          <a:xfrm>
            <a:off x="3059832" y="5085183"/>
            <a:ext cx="5184576" cy="50400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</a:rPr>
              <a:t>29</a:t>
            </a:r>
            <a:r>
              <a:rPr lang="ko-KR" altLang="en-US" sz="2400" dirty="0" smtClean="0">
                <a:solidFill>
                  <a:srgbClr val="FFFF00"/>
                </a:solidFill>
              </a:rPr>
              <a:t>절</a:t>
            </a:r>
            <a:r>
              <a:rPr lang="en-US" altLang="ko-KR" sz="2400" dirty="0" smtClean="0">
                <a:solidFill>
                  <a:srgbClr val="FFFF00"/>
                </a:solidFill>
              </a:rPr>
              <a:t>)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향년이 </a:t>
            </a:r>
            <a:r>
              <a:rPr lang="en-US" altLang="ko-KR" sz="2400" dirty="0" smtClean="0"/>
              <a:t>950</a:t>
            </a:r>
            <a:r>
              <a:rPr lang="ko-KR" altLang="en-US" sz="2400" dirty="0" smtClean="0"/>
              <a:t>세에 죽었더라</a:t>
            </a:r>
            <a:r>
              <a:rPr lang="en-US" altLang="ko-KR" sz="2400" dirty="0" smtClean="0"/>
              <a:t> </a:t>
            </a:r>
            <a:endParaRPr lang="ko-KR" altLang="en-US" sz="2400" spc="-150" dirty="0" smtClean="0"/>
          </a:p>
        </p:txBody>
      </p:sp>
      <p:cxnSp>
        <p:nvCxnSpPr>
          <p:cNvPr id="55" name="직선 화살표 연결선 54"/>
          <p:cNvCxnSpPr/>
          <p:nvPr/>
        </p:nvCxnSpPr>
        <p:spPr>
          <a:xfrm rot="5400000">
            <a:off x="1620109" y="5228763"/>
            <a:ext cx="720000" cy="794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/>
          <p:nvPr/>
        </p:nvCxnSpPr>
        <p:spPr>
          <a:xfrm rot="5400000">
            <a:off x="1548109" y="4220643"/>
            <a:ext cx="864000" cy="794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87624" y="4653136"/>
            <a:ext cx="1584176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  </a:t>
            </a:r>
            <a:r>
              <a:rPr lang="en-US" altLang="ko-K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350</a:t>
            </a: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년</a:t>
            </a:r>
            <a:endParaRPr lang="ko-KR" alt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619672" y="4437112"/>
            <a:ext cx="720000" cy="72008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1619672" y="5373216"/>
            <a:ext cx="7560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1" name="직선 화살표 연결선 70"/>
          <p:cNvCxnSpPr/>
          <p:nvPr/>
        </p:nvCxnSpPr>
        <p:spPr>
          <a:xfrm rot="5400000">
            <a:off x="1295672" y="3104928"/>
            <a:ext cx="1368080" cy="1588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187624" y="3789040"/>
            <a:ext cx="1584176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  600</a:t>
            </a:r>
            <a:r>
              <a:rPr lang="ko-KR" altLang="en-US" dirty="0" smtClean="0"/>
              <a:t>세</a:t>
            </a:r>
            <a:endParaRPr lang="ko-KR" altLang="en-US" dirty="0"/>
          </a:p>
        </p:txBody>
      </p:sp>
      <p:sp>
        <p:nvSpPr>
          <p:cNvPr id="73" name="타원 72"/>
          <p:cNvSpPr/>
          <p:nvPr/>
        </p:nvSpPr>
        <p:spPr>
          <a:xfrm>
            <a:off x="1619672" y="3573016"/>
            <a:ext cx="720000" cy="72008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구름 모양 설명선 73"/>
          <p:cNvSpPr/>
          <p:nvPr/>
        </p:nvSpPr>
        <p:spPr>
          <a:xfrm>
            <a:off x="3635896" y="3429000"/>
            <a:ext cx="3672408" cy="648072"/>
          </a:xfrm>
          <a:prstGeom prst="cloudCallout">
            <a:avLst>
              <a:gd name="adj1" fmla="val -68188"/>
              <a:gd name="adj2" fmla="val 31669"/>
            </a:avLst>
          </a:prstGeom>
          <a:solidFill>
            <a:srgbClr val="FF0000">
              <a:alpha val="3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대홍수</a:t>
            </a:r>
            <a:endParaRPr lang="ko-KR" altLang="en-US" sz="3200" dirty="0"/>
          </a:p>
        </p:txBody>
      </p:sp>
      <p:sp>
        <p:nvSpPr>
          <p:cNvPr id="75" name="TextBox 74"/>
          <p:cNvSpPr txBox="1"/>
          <p:nvPr/>
        </p:nvSpPr>
        <p:spPr>
          <a:xfrm>
            <a:off x="3059832" y="5589240"/>
            <a:ext cx="223971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천지창조 </a:t>
            </a:r>
            <a:r>
              <a:rPr lang="en-US" altLang="ko-KR" dirty="0" smtClean="0"/>
              <a:t>2006</a:t>
            </a:r>
            <a:r>
              <a:rPr lang="ko-KR" altLang="en-US" dirty="0" smtClean="0"/>
              <a:t>년 후</a:t>
            </a:r>
            <a:endParaRPr lang="ko-KR" altLang="en-US" dirty="0"/>
          </a:p>
        </p:txBody>
      </p:sp>
      <p:grpSp>
        <p:nvGrpSpPr>
          <p:cNvPr id="32" name="그룹 31"/>
          <p:cNvGrpSpPr/>
          <p:nvPr/>
        </p:nvGrpSpPr>
        <p:grpSpPr>
          <a:xfrm>
            <a:off x="971600" y="836712"/>
            <a:ext cx="7415984" cy="2374523"/>
            <a:chOff x="971600" y="836712"/>
            <a:chExt cx="7415984" cy="2374523"/>
          </a:xfrm>
        </p:grpSpPr>
        <p:grpSp>
          <p:nvGrpSpPr>
            <p:cNvPr id="29" name="그룹 28"/>
            <p:cNvGrpSpPr/>
            <p:nvPr/>
          </p:nvGrpSpPr>
          <p:grpSpPr>
            <a:xfrm>
              <a:off x="971600" y="836712"/>
              <a:ext cx="7415984" cy="2374523"/>
              <a:chOff x="971600" y="836712"/>
              <a:chExt cx="7415984" cy="2374523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3059832" y="836712"/>
                <a:ext cx="51840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 smtClean="0">
                    <a:solidFill>
                      <a:srgbClr val="FFFF00"/>
                    </a:solidFill>
                  </a:rPr>
                  <a:t>5</a:t>
                </a:r>
                <a:r>
                  <a:rPr lang="ko-KR" altLang="en-US" sz="2000" dirty="0" smtClean="0">
                    <a:solidFill>
                      <a:srgbClr val="FFFF00"/>
                    </a:solidFill>
                  </a:rPr>
                  <a:t>장</a:t>
                </a:r>
                <a:r>
                  <a:rPr lang="en-US" altLang="ko-KR" sz="2000" dirty="0" smtClean="0">
                    <a:solidFill>
                      <a:srgbClr val="FFFF00"/>
                    </a:solidFill>
                  </a:rPr>
                  <a:t>32</a:t>
                </a:r>
                <a:r>
                  <a:rPr lang="ko-KR" altLang="en-US" sz="2000" dirty="0" smtClean="0">
                    <a:solidFill>
                      <a:srgbClr val="FFFF00"/>
                    </a:solidFill>
                  </a:rPr>
                  <a:t>절</a:t>
                </a:r>
                <a:r>
                  <a:rPr lang="en-US" altLang="ko-KR" sz="2000" dirty="0" smtClean="0">
                    <a:solidFill>
                      <a:srgbClr val="FFFF00"/>
                    </a:solidFill>
                  </a:rPr>
                  <a:t>)</a:t>
                </a:r>
                <a:r>
                  <a:rPr lang="en-US" altLang="ko-KR" sz="2000" dirty="0" smtClean="0"/>
                  <a:t> </a:t>
                </a:r>
                <a:r>
                  <a:rPr lang="ko-KR" altLang="en-US" sz="2000" dirty="0" err="1" smtClean="0">
                    <a:solidFill>
                      <a:schemeClr val="tx1">
                        <a:lumMod val="75000"/>
                      </a:schemeClr>
                    </a:solidFill>
                  </a:rPr>
                  <a:t>노아가</a:t>
                </a:r>
                <a:r>
                  <a:rPr lang="ko-KR" alt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US" altLang="ko-KR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500</a:t>
                </a:r>
                <a:r>
                  <a:rPr lang="ko-KR" alt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세가 된 후에 셈과 함과 </a:t>
                </a:r>
                <a:r>
                  <a:rPr lang="ko-KR" altLang="en-US" sz="2000" dirty="0" err="1" smtClean="0">
                    <a:solidFill>
                      <a:schemeClr val="tx1">
                        <a:lumMod val="75000"/>
                      </a:schemeClr>
                    </a:solidFill>
                  </a:rPr>
                  <a:t>야벳을</a:t>
                </a:r>
                <a:r>
                  <a:rPr lang="ko-KR" alt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 낳았더라</a:t>
                </a:r>
                <a:endParaRPr lang="ko-KR" altLang="en-US" sz="2000" spc="-150" dirty="0" smtClean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283968" y="2564904"/>
                <a:ext cx="1584000" cy="646331"/>
              </a:xfrm>
              <a:prstGeom prst="rect">
                <a:avLst/>
              </a:prstGeom>
              <a:solidFill>
                <a:schemeClr val="tx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600" dirty="0" smtClean="0"/>
                  <a:t>함</a:t>
                </a:r>
                <a:endParaRPr lang="ko-KR" altLang="en-US" sz="36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372200" y="2564904"/>
                <a:ext cx="1584000" cy="646331"/>
              </a:xfrm>
              <a:prstGeom prst="rect">
                <a:avLst/>
              </a:prstGeom>
              <a:solidFill>
                <a:schemeClr val="tx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600" dirty="0" err="1" smtClean="0"/>
                  <a:t>야벳</a:t>
                </a:r>
                <a:endParaRPr lang="ko-KR" altLang="en-US" sz="3600" dirty="0"/>
              </a:p>
            </p:txBody>
          </p:sp>
          <p:cxnSp>
            <p:nvCxnSpPr>
              <p:cNvPr id="79" name="직선 연결선 78"/>
              <p:cNvCxnSpPr/>
              <p:nvPr/>
            </p:nvCxnSpPr>
            <p:spPr>
              <a:xfrm>
                <a:off x="971600" y="2420888"/>
                <a:ext cx="7415984" cy="0"/>
              </a:xfrm>
              <a:prstGeom prst="line">
                <a:avLst/>
              </a:prstGeom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화살표 연결선 67"/>
              <p:cNvCxnSpPr/>
              <p:nvPr/>
            </p:nvCxnSpPr>
            <p:spPr>
              <a:xfrm rot="5400000">
                <a:off x="1476109" y="1916379"/>
                <a:ext cx="1008000" cy="794"/>
              </a:xfrm>
              <a:prstGeom prst="straightConnector1">
                <a:avLst/>
              </a:prstGeom>
              <a:ln w="38100">
                <a:solidFill>
                  <a:schemeClr val="accent5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1187624" y="1700808"/>
                <a:ext cx="1584176" cy="369332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     500</a:t>
                </a:r>
                <a:r>
                  <a:rPr lang="ko-KR" altLang="en-US" dirty="0" smtClean="0"/>
                  <a:t>세  </a:t>
                </a:r>
                <a:endParaRPr lang="ko-KR" altLang="en-US" dirty="0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1619672" y="1556792"/>
                <a:ext cx="720080" cy="6120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87624" y="836712"/>
                <a:ext cx="1584000" cy="646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600" dirty="0" err="1" smtClean="0"/>
                  <a:t>노아</a:t>
                </a:r>
                <a:endParaRPr lang="ko-KR" altLang="en-US" sz="36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95736" y="2564904"/>
                <a:ext cx="1584000" cy="646331"/>
              </a:xfrm>
              <a:prstGeom prst="rect">
                <a:avLst/>
              </a:prstGeom>
              <a:solidFill>
                <a:schemeClr val="tx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600" dirty="0" smtClean="0"/>
                  <a:t>셈</a:t>
                </a:r>
                <a:endParaRPr lang="ko-KR" altLang="en-US" sz="3600" dirty="0"/>
              </a:p>
            </p:txBody>
          </p:sp>
        </p:grpSp>
        <p:sp>
          <p:nvSpPr>
            <p:cNvPr id="30" name="직사각형 29"/>
            <p:cNvSpPr/>
            <p:nvPr/>
          </p:nvSpPr>
          <p:spPr>
            <a:xfrm>
              <a:off x="3059832" y="1556792"/>
              <a:ext cx="525658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spc="-150" dirty="0" smtClean="0">
                  <a:solidFill>
                    <a:srgbClr val="FFFF00"/>
                  </a:solidFill>
                </a:rPr>
                <a:t>18</a:t>
              </a:r>
              <a:r>
                <a:rPr lang="ko-KR" altLang="en-US" sz="2000" spc="-150" dirty="0" smtClean="0">
                  <a:solidFill>
                    <a:srgbClr val="FFFF00"/>
                  </a:solidFill>
                </a:rPr>
                <a:t>절</a:t>
              </a:r>
              <a:r>
                <a:rPr lang="en-US" altLang="ko-KR" sz="2000" spc="-150" dirty="0" smtClean="0">
                  <a:solidFill>
                    <a:srgbClr val="FFFF00"/>
                  </a:solidFill>
                </a:rPr>
                <a:t>)</a:t>
              </a:r>
              <a:r>
                <a:rPr lang="en-US" altLang="ko-KR" sz="2000" spc="-150" dirty="0" smtClean="0"/>
                <a:t> </a:t>
              </a:r>
              <a:r>
                <a:rPr lang="ko-KR" altLang="en-US" sz="2000" spc="-150" dirty="0" smtClean="0">
                  <a:solidFill>
                    <a:schemeClr val="tx1">
                      <a:lumMod val="75000"/>
                    </a:schemeClr>
                  </a:solidFill>
                </a:rPr>
                <a:t>방주에서 나온 </a:t>
              </a:r>
              <a:r>
                <a:rPr lang="ko-KR" altLang="en-US" sz="2000" spc="-150" dirty="0" err="1" smtClean="0">
                  <a:solidFill>
                    <a:schemeClr val="tx1">
                      <a:lumMod val="75000"/>
                    </a:schemeClr>
                  </a:solidFill>
                </a:rPr>
                <a:t>노아의</a:t>
              </a:r>
              <a:r>
                <a:rPr lang="ko-KR" altLang="en-US" sz="2000" spc="-150" dirty="0" smtClean="0">
                  <a:solidFill>
                    <a:schemeClr val="tx1">
                      <a:lumMod val="75000"/>
                    </a:schemeClr>
                  </a:solidFill>
                </a:rPr>
                <a:t> 아들들은 셈과 함과 </a:t>
              </a:r>
              <a:r>
                <a:rPr lang="ko-KR" altLang="en-US" sz="2000" spc="-150" dirty="0" err="1" smtClean="0">
                  <a:solidFill>
                    <a:schemeClr val="tx1">
                      <a:lumMod val="75000"/>
                    </a:schemeClr>
                  </a:solidFill>
                </a:rPr>
                <a:t>야벳이며</a:t>
              </a:r>
              <a:r>
                <a:rPr lang="ko-KR" altLang="en-US" sz="2000" spc="-150" dirty="0" smtClean="0">
                  <a:solidFill>
                    <a:schemeClr val="tx1">
                      <a:lumMod val="75000"/>
                    </a:schemeClr>
                  </a:solidFill>
                </a:rPr>
                <a:t> 함은 가나안의 아비라 </a:t>
              </a:r>
              <a:endParaRPr lang="ko-KR" altLang="en-US" sz="2000" spc="-15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1403648" y="6488668"/>
            <a:ext cx="4924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</a:rPr>
              <a:t>목록</a:t>
            </a:r>
            <a:endParaRPr lang="ko-KR" alt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직사각형 35">
            <a:hlinkClick r:id="rId8" action="ppaction://hlinkpres?slideindex=3&amp;slidetitle=노아의 방주와 대홍수"/>
          </p:cNvPr>
          <p:cNvSpPr/>
          <p:nvPr/>
        </p:nvSpPr>
        <p:spPr>
          <a:xfrm>
            <a:off x="1259632" y="6577607"/>
            <a:ext cx="1745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400" smtClean="0">
                <a:solidFill>
                  <a:schemeClr val="accent2">
                    <a:lumMod val="50000"/>
                  </a:schemeClr>
                </a:solidFill>
              </a:rPr>
              <a:t>노아 방주와 대홍수</a:t>
            </a:r>
            <a:endParaRPr lang="ko-KR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2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4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4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4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400"/>
                            </p:stCondLst>
                            <p:childTnLst>
                              <p:par>
                                <p:cTn id="49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4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4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4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400"/>
                            </p:stCondLst>
                            <p:childTnLst>
                              <p:par>
                                <p:cTn id="66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4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9" grpId="0" animBg="1"/>
      <p:bldP spid="41" grpId="0" animBg="1"/>
      <p:bldP spid="39" grpId="0" animBg="1"/>
      <p:bldP spid="27" grpId="0" animBg="1"/>
      <p:bldP spid="28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87624" y="105273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노아</a:t>
            </a:r>
            <a:r>
              <a:rPr lang="ko-KR" altLang="en-US" sz="36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 세 아들들</a:t>
            </a:r>
            <a:r>
              <a:rPr lang="ko-KR" altLang="en-US" sz="28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의</a:t>
            </a:r>
            <a:r>
              <a:rPr lang="ko-KR" altLang="en-US" sz="36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 후예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922114"/>
          </a:xfrm>
        </p:spPr>
        <p:txBody>
          <a:bodyPr>
            <a:normAutofit/>
          </a:bodyPr>
          <a:lstStyle/>
          <a:p>
            <a:r>
              <a:rPr lang="ko-KR" altLang="en-US" sz="2400" dirty="0" err="1" smtClean="0"/>
              <a:t>노아</a:t>
            </a:r>
            <a:r>
              <a:rPr lang="ko-KR" altLang="en-US" sz="2400" dirty="0" smtClean="0"/>
              <a:t> 세 아들의 후예</a:t>
            </a:r>
            <a:endParaRPr lang="ko-KR" altLang="en-US" sz="2400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2852192" y="557064"/>
            <a:ext cx="3744416" cy="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699792" y="404664"/>
            <a:ext cx="3744416" cy="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0-캡쳐 019-1-1-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3648" y="77723"/>
            <a:ext cx="5320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■노아 출생</a:t>
            </a:r>
            <a:r>
              <a:rPr lang="en-US" altLang="ko-KR" sz="240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-</a:t>
            </a:r>
            <a:r>
              <a:rPr lang="ko-KR" altLang="en-US" sz="240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아담 </a:t>
            </a:r>
            <a:r>
              <a:rPr lang="ko-KR" altLang="en-US" sz="240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피창조</a:t>
            </a:r>
            <a:r>
              <a:rPr lang="ko-KR" altLang="en-US" sz="240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후</a:t>
            </a:r>
            <a:endParaRPr lang="en-US" altLang="ko-KR" sz="240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ko-KR" altLang="en-US" sz="240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</a:t>
            </a:r>
            <a:r>
              <a:rPr lang="en-US" altLang="ko-KR" sz="240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1056</a:t>
            </a:r>
            <a:r>
              <a:rPr lang="ko-KR" alt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년 </a:t>
            </a:r>
            <a:r>
              <a:rPr lang="en-US" altLang="ko-K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10</a:t>
            </a:r>
            <a:r>
              <a:rPr lang="ko-KR" alt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세대째</a:t>
            </a:r>
            <a:endParaRPr lang="ko-KR" alt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86865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∙∙∙그러나 그들의 날은 일백이십 년이 되리라 하시니라</a:t>
            </a:r>
            <a:r>
              <a:rPr lang="en-US" altLang="ko-KR" sz="2000" smtClean="0">
                <a:solidFill>
                  <a:srgbClr val="FFC000"/>
                </a:solidFill>
              </a:rPr>
              <a:t>(</a:t>
            </a:r>
            <a:r>
              <a:rPr lang="ko-KR" altLang="en-US" sz="2000" smtClean="0">
                <a:solidFill>
                  <a:srgbClr val="FFC000"/>
                </a:solidFill>
              </a:rPr>
              <a:t>창</a:t>
            </a:r>
            <a:r>
              <a:rPr lang="en-US" altLang="ko-KR" sz="2000" smtClean="0">
                <a:solidFill>
                  <a:srgbClr val="FFC000"/>
                </a:solidFill>
              </a:rPr>
              <a:t>6:3)</a:t>
            </a:r>
            <a:endParaRPr lang="ko-KR" altLang="en-US" sz="24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131115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홍수 예고</a:t>
            </a:r>
            <a:r>
              <a:rPr lang="en-US" altLang="ko-KR" sz="2400" smtClean="0"/>
              <a:t>, </a:t>
            </a:r>
            <a:r>
              <a:rPr lang="ko-KR" altLang="en-US" sz="2400" smtClean="0"/>
              <a:t>잣나무 방주 </a:t>
            </a:r>
            <a:r>
              <a:rPr lang="ko-KR" altLang="en-US" sz="2400" smtClean="0"/>
              <a:t>승선</a:t>
            </a:r>
            <a:r>
              <a:rPr lang="en-US" altLang="ko-KR" sz="2000" smtClean="0">
                <a:solidFill>
                  <a:srgbClr val="FFC000"/>
                </a:solidFill>
              </a:rPr>
              <a:t>(</a:t>
            </a:r>
            <a:r>
              <a:rPr lang="ko-KR" altLang="en-US" sz="2000" smtClean="0">
                <a:solidFill>
                  <a:srgbClr val="FFC000"/>
                </a:solidFill>
              </a:rPr>
              <a:t>창</a:t>
            </a:r>
            <a:r>
              <a:rPr lang="en-US" altLang="ko-KR" sz="2000" smtClean="0">
                <a:solidFill>
                  <a:srgbClr val="FFC000"/>
                </a:solidFill>
              </a:rPr>
              <a:t>6:14, 7:7)</a:t>
            </a:r>
            <a:endParaRPr lang="ko-KR" altLang="en-US" sz="24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167119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mtClean="0"/>
              <a:t>7</a:t>
            </a:r>
            <a:r>
              <a:rPr lang="ko-KR" altLang="en-US" sz="2400" smtClean="0"/>
              <a:t>일 후 홍수</a:t>
            </a:r>
            <a:r>
              <a:rPr lang="en-US" altLang="ko-KR" sz="2000" smtClean="0">
                <a:solidFill>
                  <a:srgbClr val="FFC000"/>
                </a:solidFill>
              </a:rPr>
              <a:t>(</a:t>
            </a:r>
            <a:r>
              <a:rPr lang="ko-KR" altLang="en-US" sz="2000" smtClean="0">
                <a:solidFill>
                  <a:srgbClr val="FFC000"/>
                </a:solidFill>
              </a:rPr>
              <a:t>창</a:t>
            </a:r>
            <a:r>
              <a:rPr lang="en-US" altLang="ko-KR" sz="2000" smtClean="0">
                <a:solidFill>
                  <a:srgbClr val="FFC000"/>
                </a:solidFill>
              </a:rPr>
              <a:t>7:10) </a:t>
            </a:r>
            <a:r>
              <a:rPr lang="ko-KR" altLang="en-US" sz="2000" smtClean="0">
                <a:solidFill>
                  <a:srgbClr val="92D050"/>
                </a:solidFill>
              </a:rPr>
              <a:t>노아 </a:t>
            </a:r>
            <a:r>
              <a:rPr lang="en-US" altLang="ko-KR" sz="2000" smtClean="0">
                <a:solidFill>
                  <a:srgbClr val="92D050"/>
                </a:solidFill>
              </a:rPr>
              <a:t>600</a:t>
            </a:r>
            <a:r>
              <a:rPr lang="ko-KR" altLang="en-US" sz="2000" smtClean="0">
                <a:solidFill>
                  <a:srgbClr val="92D050"/>
                </a:solidFill>
              </a:rPr>
              <a:t>세 </a:t>
            </a:r>
            <a:r>
              <a:rPr lang="en-US" altLang="ko-KR" sz="2000" smtClean="0">
                <a:solidFill>
                  <a:srgbClr val="92D050"/>
                </a:solidFill>
              </a:rPr>
              <a:t>2</a:t>
            </a:r>
            <a:r>
              <a:rPr lang="ko-KR" altLang="en-US" sz="2000" smtClean="0">
                <a:solidFill>
                  <a:srgbClr val="92D050"/>
                </a:solidFill>
              </a:rPr>
              <a:t>월 </a:t>
            </a:r>
            <a:r>
              <a:rPr lang="en-US" altLang="ko-KR" sz="2000" smtClean="0">
                <a:solidFill>
                  <a:srgbClr val="92D050"/>
                </a:solidFill>
              </a:rPr>
              <a:t>17</a:t>
            </a:r>
            <a:r>
              <a:rPr lang="ko-KR" altLang="en-US" sz="2000" smtClean="0">
                <a:solidFill>
                  <a:srgbClr val="92D050"/>
                </a:solidFill>
              </a:rPr>
              <a:t>일</a:t>
            </a:r>
            <a:endParaRPr lang="ko-KR" altLang="en-US" sz="2400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203123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mtClean="0"/>
              <a:t>40</a:t>
            </a:r>
            <a:r>
              <a:rPr lang="ko-KR" altLang="en-US" sz="2400" smtClean="0"/>
              <a:t>주야 비</a:t>
            </a:r>
            <a:r>
              <a:rPr lang="en-US" altLang="ko-KR" sz="2000" smtClean="0">
                <a:solidFill>
                  <a:srgbClr val="FFC000"/>
                </a:solidFill>
              </a:rPr>
              <a:t>(</a:t>
            </a:r>
            <a:r>
              <a:rPr lang="ko-KR" altLang="en-US" sz="2000" smtClean="0">
                <a:solidFill>
                  <a:srgbClr val="FFC000"/>
                </a:solidFill>
              </a:rPr>
              <a:t>창</a:t>
            </a:r>
            <a:r>
              <a:rPr lang="en-US" altLang="ko-KR" sz="2000" smtClean="0">
                <a:solidFill>
                  <a:srgbClr val="FFC000"/>
                </a:solidFill>
              </a:rPr>
              <a:t>7:12)</a:t>
            </a:r>
            <a:endParaRPr lang="ko-KR" altLang="en-US" sz="2400" dirty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608" y="2391271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방주 산 위 </a:t>
            </a:r>
            <a:r>
              <a:rPr lang="en-US" altLang="ko-KR" sz="2400" smtClean="0"/>
              <a:t>15</a:t>
            </a:r>
            <a:r>
              <a:rPr lang="ko-KR" altLang="en-US" sz="2400" smtClean="0"/>
              <a:t>규빗</a:t>
            </a:r>
            <a:r>
              <a:rPr lang="en-US" altLang="ko-KR" sz="2400" smtClean="0"/>
              <a:t>(7m) </a:t>
            </a:r>
            <a:r>
              <a:rPr lang="ko-KR" altLang="en-US" sz="2400" smtClean="0"/>
              <a:t>떠오름</a:t>
            </a:r>
            <a:r>
              <a:rPr lang="en-US" altLang="ko-KR" sz="2000" smtClean="0">
                <a:solidFill>
                  <a:srgbClr val="FFC000"/>
                </a:solidFill>
              </a:rPr>
              <a:t>(</a:t>
            </a:r>
            <a:r>
              <a:rPr lang="ko-KR" altLang="en-US" sz="2000" smtClean="0">
                <a:solidFill>
                  <a:srgbClr val="FFC000"/>
                </a:solidFill>
              </a:rPr>
              <a:t>창</a:t>
            </a:r>
            <a:r>
              <a:rPr lang="en-US" altLang="ko-KR" sz="2000" smtClean="0">
                <a:solidFill>
                  <a:srgbClr val="FFC000"/>
                </a:solidFill>
              </a:rPr>
              <a:t>7:20)</a:t>
            </a:r>
            <a:endParaRPr lang="ko-KR" altLang="en-US" sz="2400" dirty="0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275131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물</a:t>
            </a:r>
            <a:r>
              <a:rPr lang="en-US" altLang="ko-KR" sz="2400" smtClean="0"/>
              <a:t>-150</a:t>
            </a:r>
            <a:r>
              <a:rPr lang="ko-KR" altLang="en-US" sz="2400" smtClean="0"/>
              <a:t>일 땅 위 창일</a:t>
            </a:r>
            <a:r>
              <a:rPr lang="en-US" altLang="ko-KR" sz="2000" smtClean="0">
                <a:solidFill>
                  <a:srgbClr val="FFC000"/>
                </a:solidFill>
              </a:rPr>
              <a:t>(</a:t>
            </a:r>
            <a:r>
              <a:rPr lang="ko-KR" altLang="en-US" sz="2000" smtClean="0">
                <a:solidFill>
                  <a:srgbClr val="FFC000"/>
                </a:solidFill>
              </a:rPr>
              <a:t>창</a:t>
            </a:r>
            <a:r>
              <a:rPr lang="en-US" altLang="ko-KR" sz="2000" smtClean="0">
                <a:solidFill>
                  <a:srgbClr val="FFC000"/>
                </a:solidFill>
              </a:rPr>
              <a:t>7:24)</a:t>
            </a:r>
            <a:endParaRPr lang="ko-KR" altLang="en-US" sz="2400" dirty="0">
              <a:solidFill>
                <a:srgbClr val="92D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6" y="325536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방주</a:t>
            </a:r>
            <a:r>
              <a:rPr lang="en-US" altLang="ko-KR" sz="2400" smtClean="0"/>
              <a:t>-7</a:t>
            </a:r>
            <a:r>
              <a:rPr lang="ko-KR" altLang="en-US" sz="2400" smtClean="0"/>
              <a:t>월 </a:t>
            </a:r>
            <a:r>
              <a:rPr lang="en-US" altLang="ko-KR" sz="2400" smtClean="0"/>
              <a:t>17</a:t>
            </a:r>
            <a:r>
              <a:rPr lang="ko-KR" altLang="en-US" sz="2400" smtClean="0"/>
              <a:t>일 아라랏산 머무름</a:t>
            </a:r>
            <a:r>
              <a:rPr lang="en-US" altLang="ko-KR" sz="2000" smtClean="0">
                <a:solidFill>
                  <a:srgbClr val="FFC000"/>
                </a:solidFill>
              </a:rPr>
              <a:t>(</a:t>
            </a:r>
            <a:r>
              <a:rPr lang="ko-KR" altLang="en-US" sz="2000" smtClean="0">
                <a:solidFill>
                  <a:srgbClr val="FFC000"/>
                </a:solidFill>
              </a:rPr>
              <a:t>창</a:t>
            </a:r>
            <a:r>
              <a:rPr lang="en-US" altLang="ko-KR" sz="2000" smtClean="0">
                <a:solidFill>
                  <a:srgbClr val="FFC000"/>
                </a:solidFill>
              </a:rPr>
              <a:t>8:4)</a:t>
            </a:r>
            <a:endParaRPr lang="ko-KR" altLang="en-US" sz="2400" dirty="0">
              <a:solidFill>
                <a:srgbClr val="92D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368741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mtClean="0"/>
              <a:t>10</a:t>
            </a:r>
            <a:r>
              <a:rPr lang="ko-KR" altLang="en-US" sz="2400" smtClean="0"/>
              <a:t>월 </a:t>
            </a:r>
            <a:r>
              <a:rPr lang="en-US" altLang="ko-KR" sz="2400" smtClean="0"/>
              <a:t>1</a:t>
            </a:r>
            <a:r>
              <a:rPr lang="ko-KR" altLang="en-US" sz="2400" smtClean="0"/>
              <a:t>일 산 봉우리 보이기 시작</a:t>
            </a:r>
            <a:r>
              <a:rPr lang="en-US" altLang="ko-KR" sz="2000" smtClean="0">
                <a:solidFill>
                  <a:srgbClr val="FFC000"/>
                </a:solidFill>
              </a:rPr>
              <a:t>(</a:t>
            </a:r>
            <a:r>
              <a:rPr lang="ko-KR" altLang="en-US" sz="2000" smtClean="0">
                <a:solidFill>
                  <a:srgbClr val="FFC000"/>
                </a:solidFill>
              </a:rPr>
              <a:t>창</a:t>
            </a:r>
            <a:r>
              <a:rPr lang="en-US" altLang="ko-KR" sz="2000" smtClean="0">
                <a:solidFill>
                  <a:srgbClr val="FFC000"/>
                </a:solidFill>
              </a:rPr>
              <a:t>8:5)</a:t>
            </a:r>
            <a:endParaRPr lang="ko-KR" altLang="en-US" sz="2400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5616" y="400506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mtClean="0"/>
              <a:t>40</a:t>
            </a:r>
            <a:r>
              <a:rPr lang="ko-KR" altLang="en-US" sz="2400" smtClean="0"/>
              <a:t>일 후 방주 창문 열고 까마귀 날림</a:t>
            </a:r>
            <a:r>
              <a:rPr lang="en-US" altLang="ko-KR" sz="2000" smtClean="0">
                <a:solidFill>
                  <a:srgbClr val="FFC000"/>
                </a:solidFill>
              </a:rPr>
              <a:t>(</a:t>
            </a:r>
            <a:r>
              <a:rPr lang="ko-KR" altLang="en-US" sz="2000" smtClean="0">
                <a:solidFill>
                  <a:srgbClr val="FFC000"/>
                </a:solidFill>
              </a:rPr>
              <a:t>창</a:t>
            </a:r>
            <a:r>
              <a:rPr lang="en-US" altLang="ko-KR" sz="2000" smtClean="0">
                <a:solidFill>
                  <a:srgbClr val="FFC000"/>
                </a:solidFill>
              </a:rPr>
              <a:t>8:7)</a:t>
            </a:r>
            <a:endParaRPr lang="ko-KR" altLang="en-US" sz="2400" dirty="0">
              <a:solidFill>
                <a:srgbClr val="92D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5616" y="4335487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mtClean="0"/>
              <a:t>비둘기</a:t>
            </a:r>
            <a:r>
              <a:rPr lang="en-US" altLang="ko-KR" sz="2000" smtClean="0"/>
              <a:t>-7</a:t>
            </a:r>
            <a:r>
              <a:rPr lang="ko-KR" altLang="en-US" sz="2000" smtClean="0"/>
              <a:t>일 후</a:t>
            </a:r>
            <a:r>
              <a:rPr lang="en-US" altLang="ko-KR" sz="2000" smtClean="0"/>
              <a:t>-</a:t>
            </a:r>
            <a:r>
              <a:rPr lang="ko-KR" altLang="en-US" sz="2000" smtClean="0"/>
              <a:t>비둘기</a:t>
            </a:r>
            <a:r>
              <a:rPr lang="en-US" altLang="ko-KR" sz="2000" smtClean="0"/>
              <a:t>-7</a:t>
            </a:r>
            <a:r>
              <a:rPr lang="ko-KR" altLang="en-US" sz="2000" smtClean="0"/>
              <a:t>일 후</a:t>
            </a:r>
            <a:r>
              <a:rPr lang="en-US" altLang="ko-KR" sz="2000" smtClean="0"/>
              <a:t>-</a:t>
            </a:r>
            <a:r>
              <a:rPr lang="ko-KR" altLang="en-US" sz="2000" smtClean="0"/>
              <a:t>비둘기 안착</a:t>
            </a:r>
            <a:r>
              <a:rPr lang="en-US" altLang="ko-KR" sz="2000" smtClean="0">
                <a:solidFill>
                  <a:srgbClr val="FFC000"/>
                </a:solidFill>
              </a:rPr>
              <a:t>(</a:t>
            </a:r>
            <a:r>
              <a:rPr lang="ko-KR" altLang="en-US" sz="2000" smtClean="0">
                <a:solidFill>
                  <a:srgbClr val="FFC000"/>
                </a:solidFill>
              </a:rPr>
              <a:t>창</a:t>
            </a:r>
            <a:r>
              <a:rPr lang="en-US" altLang="ko-KR" sz="2000" smtClean="0">
                <a:solidFill>
                  <a:srgbClr val="FFC000"/>
                </a:solidFill>
              </a:rPr>
              <a:t>8:8-12)</a:t>
            </a:r>
            <a:endParaRPr lang="ko-KR" altLang="en-US" sz="2400" dirty="0">
              <a:solidFill>
                <a:srgbClr val="92D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76" y="4695527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노아</a:t>
            </a:r>
            <a:r>
              <a:rPr lang="en-US" altLang="ko-KR" sz="2400" smtClean="0"/>
              <a:t>-601</a:t>
            </a:r>
            <a:r>
              <a:rPr lang="ko-KR" altLang="en-US" sz="2400" smtClean="0"/>
              <a:t>세 정월 </a:t>
            </a:r>
            <a:r>
              <a:rPr lang="en-US" altLang="ko-KR" sz="2400" smtClean="0"/>
              <a:t>1</a:t>
            </a:r>
            <a:r>
              <a:rPr lang="ko-KR" altLang="en-US" sz="2400" smtClean="0"/>
              <a:t>일 물 걷힘</a:t>
            </a:r>
            <a:r>
              <a:rPr lang="en-US" altLang="ko-KR" sz="2000" smtClean="0">
                <a:solidFill>
                  <a:srgbClr val="FFC000"/>
                </a:solidFill>
              </a:rPr>
              <a:t>(</a:t>
            </a:r>
            <a:r>
              <a:rPr lang="ko-KR" altLang="en-US" sz="2000" smtClean="0">
                <a:solidFill>
                  <a:srgbClr val="FFC000"/>
                </a:solidFill>
              </a:rPr>
              <a:t>창</a:t>
            </a:r>
            <a:r>
              <a:rPr lang="en-US" altLang="ko-KR" sz="2000" smtClean="0">
                <a:solidFill>
                  <a:srgbClr val="FFC000"/>
                </a:solidFill>
              </a:rPr>
              <a:t>8:13)</a:t>
            </a:r>
            <a:endParaRPr lang="ko-KR" altLang="en-US" sz="2400" dirty="0">
              <a:solidFill>
                <a:srgbClr val="92D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505556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mtClean="0"/>
              <a:t>601</a:t>
            </a:r>
            <a:r>
              <a:rPr lang="ko-KR" altLang="en-US" sz="2400" smtClean="0"/>
              <a:t>세 </a:t>
            </a:r>
            <a:r>
              <a:rPr lang="en-US" altLang="ko-KR" sz="2400" smtClean="0"/>
              <a:t>2</a:t>
            </a:r>
            <a:r>
              <a:rPr lang="ko-KR" altLang="en-US" sz="2400" smtClean="0"/>
              <a:t>월 </a:t>
            </a:r>
            <a:r>
              <a:rPr lang="en-US" altLang="ko-KR" sz="2400" smtClean="0"/>
              <a:t>27</a:t>
            </a:r>
            <a:r>
              <a:rPr lang="ko-KR" altLang="en-US" sz="2400" smtClean="0"/>
              <a:t>일 물 마름</a:t>
            </a:r>
            <a:r>
              <a:rPr lang="en-US" altLang="ko-KR" sz="2000" smtClean="0">
                <a:solidFill>
                  <a:srgbClr val="FFC000"/>
                </a:solidFill>
              </a:rPr>
              <a:t>(</a:t>
            </a:r>
            <a:r>
              <a:rPr lang="ko-KR" altLang="en-US" sz="2000" smtClean="0">
                <a:solidFill>
                  <a:srgbClr val="FFC000"/>
                </a:solidFill>
              </a:rPr>
              <a:t>창</a:t>
            </a:r>
            <a:r>
              <a:rPr lang="en-US" altLang="ko-KR" sz="2000" smtClean="0">
                <a:solidFill>
                  <a:srgbClr val="FFC000"/>
                </a:solidFill>
              </a:rPr>
              <a:t>8:14)</a:t>
            </a:r>
            <a:endParaRPr lang="ko-KR" altLang="en-US" sz="2400" dirty="0">
              <a:solidFill>
                <a:srgbClr val="92D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576" y="5415607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노아</a:t>
            </a:r>
            <a:r>
              <a:rPr lang="en-US" altLang="ko-KR" sz="2400" smtClean="0"/>
              <a:t>, </a:t>
            </a:r>
            <a:r>
              <a:rPr lang="ko-KR" altLang="en-US" sz="2400" smtClean="0"/>
              <a:t>혈육</a:t>
            </a:r>
            <a:r>
              <a:rPr lang="en-US" altLang="ko-KR" sz="2400" smtClean="0"/>
              <a:t>, </a:t>
            </a:r>
            <a:r>
              <a:rPr lang="ko-KR" altLang="en-US" sz="2400" smtClean="0"/>
              <a:t>생물 방주에서 나옴</a:t>
            </a:r>
            <a:r>
              <a:rPr lang="en-US" altLang="ko-KR" sz="2000" smtClean="0">
                <a:solidFill>
                  <a:srgbClr val="FFC000"/>
                </a:solidFill>
              </a:rPr>
              <a:t>(</a:t>
            </a:r>
            <a:r>
              <a:rPr lang="ko-KR" altLang="en-US" sz="2000" smtClean="0">
                <a:solidFill>
                  <a:srgbClr val="FFC000"/>
                </a:solidFill>
              </a:rPr>
              <a:t>창</a:t>
            </a:r>
            <a:r>
              <a:rPr lang="en-US" altLang="ko-KR" sz="2000" smtClean="0">
                <a:solidFill>
                  <a:srgbClr val="FFC000"/>
                </a:solidFill>
              </a:rPr>
              <a:t>8:16-19)</a:t>
            </a:r>
            <a:endParaRPr lang="ko-KR" altLang="en-US" sz="2400" dirty="0">
              <a:solidFill>
                <a:srgbClr val="92D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5616" y="5919663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mtClean="0"/>
              <a:t>노아</a:t>
            </a:r>
            <a:r>
              <a:rPr lang="en-US" altLang="ko-KR" sz="2000" smtClean="0"/>
              <a:t>-</a:t>
            </a:r>
            <a:r>
              <a:rPr lang="ko-KR" altLang="en-US" sz="2000" smtClean="0"/>
              <a:t>농업</a:t>
            </a:r>
            <a:r>
              <a:rPr lang="en-US" altLang="ko-KR" sz="2000" smtClean="0"/>
              <a:t>, </a:t>
            </a:r>
            <a:r>
              <a:rPr lang="ko-KR" altLang="en-US" sz="2000" smtClean="0"/>
              <a:t>포도나무 재배</a:t>
            </a:r>
            <a:r>
              <a:rPr lang="en-US" altLang="ko-KR" sz="2000" smtClean="0"/>
              <a:t>, 950</a:t>
            </a:r>
            <a:r>
              <a:rPr lang="ko-KR" altLang="en-US" sz="2000" smtClean="0"/>
              <a:t>세 임종</a:t>
            </a:r>
            <a:endParaRPr lang="ko-KR" altLang="en-US" sz="2000" dirty="0">
              <a:solidFill>
                <a:srgbClr val="92D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5576" y="627970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latin typeface="맑은 고딕"/>
                <a:ea typeface="맑은 고딕"/>
              </a:rPr>
              <a:t>→</a:t>
            </a:r>
            <a:r>
              <a:rPr lang="en-US" altLang="ko-KR" sz="2400" smtClean="0">
                <a:latin typeface="맑은 고딕"/>
                <a:ea typeface="맑은 고딕"/>
              </a:rPr>
              <a:t>11</a:t>
            </a:r>
            <a:r>
              <a:rPr lang="ko-KR" altLang="en-US" sz="2400" smtClean="0">
                <a:latin typeface="맑은 고딕"/>
                <a:ea typeface="맑은 고딕"/>
              </a:rPr>
              <a:t>장</a:t>
            </a:r>
            <a:r>
              <a:rPr lang="en-US" altLang="ko-KR" sz="2400" smtClean="0">
                <a:latin typeface="맑은 고딕"/>
                <a:ea typeface="맑은 고딕"/>
              </a:rPr>
              <a:t>:</a:t>
            </a:r>
            <a:r>
              <a:rPr lang="ko-KR" altLang="en-US" sz="2400" smtClean="0">
                <a:latin typeface="맑은 고딕"/>
                <a:ea typeface="맑은 고딕"/>
              </a:rPr>
              <a:t>바벨탑</a:t>
            </a:r>
            <a:endParaRPr lang="ko-KR" altLang="en-US" sz="2400" dirty="0">
              <a:solidFill>
                <a:srgbClr val="92D050"/>
              </a:solidFill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7020272" y="1844824"/>
            <a:ext cx="1728192" cy="1512168"/>
          </a:xfrm>
          <a:prstGeom prst="line">
            <a:avLst/>
          </a:prstGeom>
          <a:ln w="38100">
            <a:solidFill>
              <a:srgbClr val="00B0F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H="1">
            <a:off x="7524328" y="3501008"/>
            <a:ext cx="1152128" cy="2160240"/>
          </a:xfrm>
          <a:prstGeom prst="line">
            <a:avLst/>
          </a:prstGeom>
          <a:ln w="38100">
            <a:solidFill>
              <a:srgbClr val="00B0F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76256" y="242088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solidFill>
                  <a:srgbClr val="00B0F0"/>
                </a:solidFill>
                <a:latin typeface="HY목판L" pitchFamily="18" charset="-127"/>
                <a:ea typeface="HY목판L" pitchFamily="18" charset="-127"/>
              </a:rPr>
              <a:t>대홍수</a:t>
            </a:r>
            <a:endParaRPr lang="ko-KR" altLang="en-US" sz="2400" dirty="0">
              <a:solidFill>
                <a:srgbClr val="00B0F0"/>
              </a:solidFill>
              <a:latin typeface="HY목판L" pitchFamily="18" charset="-127"/>
              <a:ea typeface="HY목판L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52320" y="383143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solidFill>
                  <a:srgbClr val="00B0F0"/>
                </a:solidFill>
                <a:latin typeface="HY목판L" pitchFamily="18" charset="-127"/>
                <a:ea typeface="HY목판L" pitchFamily="18" charset="-127"/>
              </a:rPr>
              <a:t>물 마름</a:t>
            </a:r>
            <a:endParaRPr lang="ko-KR" altLang="en-US" sz="2400" dirty="0">
              <a:solidFill>
                <a:srgbClr val="00B0F0"/>
              </a:solidFill>
              <a:latin typeface="HY목판L" pitchFamily="18" charset="-127"/>
              <a:ea typeface="HY목판L" pitchFamily="18" charset="-127"/>
            </a:endParaRPr>
          </a:p>
        </p:txBody>
      </p:sp>
      <p:sp>
        <p:nvSpPr>
          <p:cNvPr id="40" name="직사각형 39">
            <a:hlinkClick r:id="rId5" action="ppaction://hlinkpres?slideindex=3&amp;slidetitle=노아의 방주와 대홍수"/>
          </p:cNvPr>
          <p:cNvSpPr/>
          <p:nvPr/>
        </p:nvSpPr>
        <p:spPr>
          <a:xfrm>
            <a:off x="1259632" y="6577607"/>
            <a:ext cx="1745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400" smtClean="0">
                <a:solidFill>
                  <a:schemeClr val="accent2">
                    <a:lumMod val="50000"/>
                  </a:schemeClr>
                </a:solidFill>
              </a:rPr>
              <a:t>노아 방주와 대홍수</a:t>
            </a:r>
            <a:endParaRPr lang="ko-KR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0192" y="3212976"/>
            <a:ext cx="28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mtClean="0">
                <a:solidFill>
                  <a:srgbClr val="85DFFF"/>
                </a:solidFill>
                <a:latin typeface="HY목판L" pitchFamily="18" charset="-127"/>
                <a:ea typeface="HY목판L" pitchFamily="18" charset="-127"/>
              </a:rPr>
              <a:t>1</a:t>
            </a:r>
            <a:r>
              <a:rPr lang="ko-KR" altLang="en-US" sz="2400" smtClean="0">
                <a:solidFill>
                  <a:srgbClr val="85DFFF"/>
                </a:solidFill>
                <a:latin typeface="HY목판L" pitchFamily="18" charset="-127"/>
                <a:ea typeface="HY목판L" pitchFamily="18" charset="-127"/>
              </a:rPr>
              <a:t>년 </a:t>
            </a:r>
            <a:r>
              <a:rPr lang="en-US" altLang="ko-KR" sz="2400" smtClean="0">
                <a:solidFill>
                  <a:srgbClr val="85DFFF"/>
                </a:solidFill>
                <a:latin typeface="HY목판L" pitchFamily="18" charset="-127"/>
                <a:ea typeface="HY목판L" pitchFamily="18" charset="-127"/>
              </a:rPr>
              <a:t>1</a:t>
            </a:r>
            <a:r>
              <a:rPr lang="ko-KR" altLang="en-US" sz="2400" smtClean="0">
                <a:solidFill>
                  <a:srgbClr val="85DFFF"/>
                </a:solidFill>
                <a:latin typeface="HY목판L" pitchFamily="18" charset="-127"/>
                <a:ea typeface="HY목판L" pitchFamily="18" charset="-127"/>
              </a:rPr>
              <a:t>개월 열흘</a:t>
            </a:r>
            <a:endParaRPr lang="ko-KR" altLang="en-US" sz="2400" dirty="0">
              <a:solidFill>
                <a:srgbClr val="85DFFF"/>
              </a:solidFill>
              <a:latin typeface="HY목판L" pitchFamily="18" charset="-127"/>
              <a:ea typeface="HY목판L" pitchFamily="18" charset="-127"/>
            </a:endParaRPr>
          </a:p>
        </p:txBody>
      </p:sp>
    </p:spTree>
  </p:cSld>
  <p:clrMapOvr>
    <a:masterClrMapping/>
  </p:clrMapOvr>
  <p:transition advTm="60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6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4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8" grpId="0"/>
      <p:bldP spid="3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922114"/>
          </a:xfrm>
        </p:spPr>
        <p:txBody>
          <a:bodyPr>
            <a:normAutofit/>
          </a:bodyPr>
          <a:lstStyle/>
          <a:p>
            <a:r>
              <a:rPr lang="ko-KR" altLang="en-US" sz="2400" dirty="0" err="1" smtClean="0"/>
              <a:t>노아</a:t>
            </a:r>
            <a:r>
              <a:rPr lang="ko-KR" altLang="en-US" sz="2400" dirty="0" smtClean="0"/>
              <a:t> 세 아들의 후예</a:t>
            </a:r>
            <a:endParaRPr lang="ko-KR" altLang="en-US" sz="2400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2852192" y="557064"/>
            <a:ext cx="3744416" cy="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699792" y="404664"/>
            <a:ext cx="3744416" cy="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0-캡쳐 019-1-1-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187624" y="105273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b="1" dirty="0" err="1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노아</a:t>
            </a:r>
            <a:r>
              <a:rPr lang="ko-KR" alt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 세 아들들</a:t>
            </a:r>
            <a:r>
              <a:rPr lang="ko-KR" altLang="en-US" sz="44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의</a:t>
            </a:r>
            <a:r>
              <a:rPr lang="ko-KR" alt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 후예</a:t>
            </a:r>
            <a:endParaRPr lang="ko-KR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4797152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</a:rPr>
              <a:t>10</a:t>
            </a:r>
            <a:r>
              <a:rPr lang="ko-KR" altLang="en-US" sz="2800" dirty="0" smtClean="0">
                <a:solidFill>
                  <a:srgbClr val="FFFF00"/>
                </a:solidFill>
              </a:rPr>
              <a:t>장</a:t>
            </a:r>
            <a:r>
              <a:rPr lang="en-US" altLang="ko-KR" sz="2800" dirty="0" smtClean="0">
                <a:solidFill>
                  <a:srgbClr val="FFFF00"/>
                </a:solidFill>
              </a:rPr>
              <a:t>1</a:t>
            </a:r>
            <a:r>
              <a:rPr lang="ko-KR" altLang="en-US" sz="2800" dirty="0" smtClean="0">
                <a:solidFill>
                  <a:srgbClr val="FFFF00"/>
                </a:solidFill>
              </a:rPr>
              <a:t>절</a:t>
            </a:r>
            <a:r>
              <a:rPr lang="en-US" altLang="ko-KR" sz="2800" dirty="0" smtClean="0">
                <a:solidFill>
                  <a:srgbClr val="FFFF00"/>
                </a:solidFill>
              </a:rPr>
              <a:t>)</a:t>
            </a:r>
            <a:r>
              <a:rPr lang="en-US" altLang="ko-KR" sz="2800" dirty="0" smtClean="0"/>
              <a:t> ···</a:t>
            </a:r>
            <a:r>
              <a:rPr lang="ko-KR" altLang="en-US" sz="2800" dirty="0" smtClean="0"/>
              <a:t>홍수 후에</a:t>
            </a:r>
            <a:endParaRPr lang="en-US" altLang="ko-KR" sz="2800" dirty="0" smtClean="0"/>
          </a:p>
          <a:p>
            <a:r>
              <a:rPr lang="ko-KR" altLang="en-US" sz="2800" dirty="0" smtClean="0"/>
              <a:t>            그들이 아들들을 낳았으니</a:t>
            </a:r>
            <a:endParaRPr lang="ko-KR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3573016"/>
            <a:ext cx="80648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</a:rPr>
              <a:t>9</a:t>
            </a:r>
            <a:r>
              <a:rPr lang="ko-KR" altLang="en-US" sz="2800" dirty="0" smtClean="0">
                <a:solidFill>
                  <a:srgbClr val="FFFF00"/>
                </a:solidFill>
              </a:rPr>
              <a:t>장</a:t>
            </a:r>
            <a:r>
              <a:rPr lang="en-US" altLang="ko-KR" sz="2800" dirty="0" smtClean="0">
                <a:solidFill>
                  <a:srgbClr val="FFFF00"/>
                </a:solidFill>
              </a:rPr>
              <a:t>25</a:t>
            </a:r>
            <a:r>
              <a:rPr lang="ko-KR" altLang="en-US" sz="2800" dirty="0" smtClean="0">
                <a:solidFill>
                  <a:srgbClr val="FFFF00"/>
                </a:solidFill>
              </a:rPr>
              <a:t>절</a:t>
            </a:r>
            <a:r>
              <a:rPr lang="en-US" altLang="ko-KR" sz="2800" dirty="0" smtClean="0">
                <a:solidFill>
                  <a:srgbClr val="FFFF00"/>
                </a:solidFill>
              </a:rPr>
              <a:t>)</a:t>
            </a:r>
            <a:r>
              <a:rPr lang="en-US" altLang="ko-KR" sz="2800" dirty="0" smtClean="0"/>
              <a:t> </a:t>
            </a:r>
            <a:r>
              <a:rPr lang="ko-KR" altLang="en-US" sz="2800" spc="-150" dirty="0" smtClean="0"/>
              <a:t>이에 가로되 가나안은 저주를 받아 </a:t>
            </a:r>
            <a:endParaRPr lang="en-US" altLang="ko-KR" sz="2800" spc="-150" dirty="0" smtClean="0"/>
          </a:p>
          <a:p>
            <a:r>
              <a:rPr lang="en-US" altLang="ko-KR" sz="2800" spc="-150" dirty="0" smtClean="0"/>
              <a:t>             </a:t>
            </a:r>
            <a:r>
              <a:rPr lang="ko-KR" altLang="en-US" sz="2800" spc="-150" dirty="0" smtClean="0"/>
              <a:t>그 형제들의 종들의 종이</a:t>
            </a:r>
            <a:r>
              <a:rPr lang="en-US" altLang="ko-KR" sz="2800" spc="-150" dirty="0" smtClean="0"/>
              <a:t> </a:t>
            </a:r>
            <a:r>
              <a:rPr lang="ko-KR" altLang="en-US" sz="2800" spc="-150" dirty="0" smtClean="0"/>
              <a:t>되기를 원하노라</a:t>
            </a:r>
            <a:endParaRPr lang="en-US" altLang="ko-KR" sz="2800" spc="-150" dirty="0" smtClean="0"/>
          </a:p>
          <a:p>
            <a:r>
              <a:rPr lang="en-US" altLang="ko-KR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          (</a:t>
            </a:r>
            <a:r>
              <a:rPr lang="ko-KR" alt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홍수 후임</a:t>
            </a:r>
            <a:r>
              <a:rPr lang="en-US" altLang="ko-KR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)</a:t>
            </a:r>
            <a:endParaRPr lang="ko-KR" altLang="en-US" sz="2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>
            <a:hlinkClick r:id="rId6" action="ppaction://hlinkpres?slideindex=3&amp;slidetitle=노아의 방주와 대홍수"/>
          </p:cNvPr>
          <p:cNvSpPr/>
          <p:nvPr/>
        </p:nvSpPr>
        <p:spPr>
          <a:xfrm>
            <a:off x="1259632" y="6577607"/>
            <a:ext cx="1745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1400" smtClean="0">
                <a:solidFill>
                  <a:schemeClr val="accent2">
                    <a:lumMod val="50000"/>
                  </a:schemeClr>
                </a:solidFill>
              </a:rPr>
              <a:t>노아 방주와 대홍수</a:t>
            </a:r>
            <a:endParaRPr lang="ko-KR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5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27174</TotalTime>
  <Words>1087</Words>
  <Application>Microsoft Office PowerPoint</Application>
  <PresentationFormat>화면 슬라이드 쇼(4:3)</PresentationFormat>
  <Paragraphs>250</Paragraphs>
  <Slides>13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15" baseType="lpstr">
      <vt:lpstr>Office 테마</vt:lpstr>
      <vt:lpstr>디자인 사용자 지정</vt:lpstr>
      <vt:lpstr>므두셀라-라멕-노아</vt:lpstr>
      <vt:lpstr>라멕-노아</vt:lpstr>
      <vt:lpstr>노아의 방주와 대홍수</vt:lpstr>
      <vt:lpstr>대홍수</vt:lpstr>
      <vt:lpstr>방주의 구조</vt:lpstr>
      <vt:lpstr>방주의 안착</vt:lpstr>
      <vt:lpstr>노아의 수명</vt:lpstr>
      <vt:lpstr>노아 세 아들의 후예</vt:lpstr>
      <vt:lpstr>노아 세 아들의 후예</vt:lpstr>
      <vt:lpstr>야벳의 자손</vt:lpstr>
      <vt:lpstr>함의 자손1,2</vt:lpstr>
      <vt:lpstr>함의 자손3</vt:lpstr>
      <vt:lpstr>셈의 자손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구약에 기록된 족보</dc:title>
  <dc:creator>Choi Jungho</dc:creator>
  <cp:lastModifiedBy>Win7</cp:lastModifiedBy>
  <cp:revision>3200</cp:revision>
  <dcterms:created xsi:type="dcterms:W3CDTF">2010-10-07T06:58:50Z</dcterms:created>
  <dcterms:modified xsi:type="dcterms:W3CDTF">2013-02-02T21:43:40Z</dcterms:modified>
</cp:coreProperties>
</file>