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268" r:id="rId3"/>
    <p:sldId id="269" r:id="rId4"/>
    <p:sldId id="263" r:id="rId5"/>
    <p:sldId id="264" r:id="rId6"/>
    <p:sldId id="267" r:id="rId7"/>
    <p:sldId id="270" r:id="rId8"/>
    <p:sldId id="275" r:id="rId9"/>
    <p:sldId id="276" r:id="rId10"/>
    <p:sldId id="277" r:id="rId11"/>
    <p:sldId id="279" r:id="rId12"/>
    <p:sldId id="280" r:id="rId13"/>
    <p:sldId id="282" r:id="rId14"/>
    <p:sldId id="285" r:id="rId15"/>
    <p:sldId id="287" r:id="rId16"/>
    <p:sldId id="288" r:id="rId17"/>
    <p:sldId id="291" r:id="rId18"/>
    <p:sldId id="295" r:id="rId19"/>
    <p:sldId id="297" r:id="rId20"/>
    <p:sldId id="302" r:id="rId21"/>
    <p:sldId id="303" r:id="rId22"/>
    <p:sldId id="304" r:id="rId23"/>
    <p:sldId id="305" r:id="rId24"/>
    <p:sldId id="306" r:id="rId25"/>
    <p:sldId id="309" r:id="rId26"/>
    <p:sldId id="311" r:id="rId27"/>
    <p:sldId id="312" r:id="rId28"/>
    <p:sldId id="313" r:id="rId29"/>
    <p:sldId id="314" r:id="rId30"/>
    <p:sldId id="316" r:id="rId31"/>
    <p:sldId id="318" r:id="rId32"/>
    <p:sldId id="319" r:id="rId33"/>
    <p:sldId id="322" r:id="rId34"/>
    <p:sldId id="324" r:id="rId3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16D16-1DBD-492F-836C-F659B7A6CD2C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14E6-2185-4B35-B06C-3E25B1F02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0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14E6-2185-4B35-B06C-3E25B1F02F59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04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E7AF223-77F2-4467-BE36-399F60821E0D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9377AB0-4233-4C2A-9D12-567E8D5D0E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1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1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9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481354" y="548680"/>
            <a:ext cx="46626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/>
              <a:t>Sir John </a:t>
            </a:r>
            <a:endParaRPr lang="en-US" altLang="ko-KR" sz="3600" b="1" dirty="0" smtClean="0"/>
          </a:p>
          <a:p>
            <a:pPr algn="ctr"/>
            <a:r>
              <a:rPr lang="en-US" altLang="ko-KR" sz="2800" b="1" dirty="0" smtClean="0"/>
              <a:t>and </a:t>
            </a:r>
            <a:r>
              <a:rPr lang="en-US" altLang="ko-KR" sz="2800" b="1" dirty="0"/>
              <a:t>Lady Hazel </a:t>
            </a:r>
            <a:endParaRPr lang="en-US" altLang="ko-KR" sz="2800" b="1" dirty="0" smtClean="0"/>
          </a:p>
          <a:p>
            <a:pPr algn="ctr"/>
            <a:r>
              <a:rPr lang="en-US" altLang="ko-KR" sz="3600" b="1" dirty="0" err="1" smtClean="0"/>
              <a:t>Lavery</a:t>
            </a:r>
            <a:r>
              <a:rPr lang="en-US" altLang="ko-KR" sz="3600" b="1" dirty="0" smtClean="0"/>
              <a:t> </a:t>
            </a:r>
            <a:r>
              <a:rPr lang="en-US" altLang="ko-KR" b="1" dirty="0"/>
              <a:t/>
            </a:r>
            <a:br>
              <a:rPr lang="en-US" altLang="ko-KR" b="1" dirty="0"/>
            </a:br>
            <a:r>
              <a:rPr lang="en-US" altLang="ko-KR" b="1" dirty="0"/>
              <a:t>(1856- l94l)</a:t>
            </a:r>
            <a:br>
              <a:rPr lang="en-US" altLang="ko-KR" b="1" dirty="0"/>
            </a:br>
            <a:endParaRPr lang="en-US" altLang="ko-KR" b="1" dirty="0" smtClean="0"/>
          </a:p>
          <a:p>
            <a:pPr algn="ctr"/>
            <a:r>
              <a:rPr lang="en-US" altLang="ko-KR" sz="2400" b="1" dirty="0" smtClean="0"/>
              <a:t>famous </a:t>
            </a:r>
            <a:r>
              <a:rPr lang="en-US" altLang="ko-KR" sz="2400" b="1" dirty="0"/>
              <a:t>Irish </a:t>
            </a:r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and </a:t>
            </a:r>
            <a:r>
              <a:rPr lang="en-US" altLang="ko-KR" sz="2400" b="1" dirty="0"/>
              <a:t>international artist 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6025089" y="6237312"/>
            <a:ext cx="1575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self portrait </a:t>
            </a:r>
            <a:endParaRPr lang="ko-KR" altLang="en-US" b="1" dirty="0"/>
          </a:p>
        </p:txBody>
      </p:sp>
      <p:pic>
        <p:nvPicPr>
          <p:cNvPr id="5" name="David London-The Way To My Hear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5997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0"/>
            <a:ext cx="3327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8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0"/>
            <a:ext cx="5227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5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3" y="0"/>
            <a:ext cx="8091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7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3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88" y="0"/>
            <a:ext cx="5354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3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8" y="0"/>
            <a:ext cx="5418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9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0"/>
            <a:ext cx="4398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8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450"/>
            <a:ext cx="9144000" cy="422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7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0"/>
            <a:ext cx="8401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4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5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3" y="0"/>
            <a:ext cx="5692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6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0"/>
            <a:ext cx="8248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9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0"/>
            <a:ext cx="8245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7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" y="0"/>
            <a:ext cx="8755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6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8" y="0"/>
            <a:ext cx="6880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6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6" y="0"/>
            <a:ext cx="7015650" cy="7245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8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3" y="0"/>
            <a:ext cx="5756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6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0"/>
            <a:ext cx="838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9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0"/>
            <a:ext cx="8058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0"/>
            <a:ext cx="5688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1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0"/>
            <a:ext cx="8088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5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01" y="-243408"/>
            <a:ext cx="5498659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1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0"/>
            <a:ext cx="5726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4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0"/>
            <a:ext cx="8281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8" y="0"/>
            <a:ext cx="8023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4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3" y="0"/>
            <a:ext cx="7661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9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121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294024" y="6309320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16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000">
        <p14:gallery dir="l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3" y="0"/>
            <a:ext cx="7381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1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8" y="0"/>
            <a:ext cx="5608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7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3" y="0"/>
            <a:ext cx="4308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3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3" y="0"/>
            <a:ext cx="5083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2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63" y="0"/>
            <a:ext cx="5146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2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9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요소">
  <a:themeElements>
    <a:clrScheme name="요소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요소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요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</TotalTime>
  <Words>10</Words>
  <Application>Microsoft Office PowerPoint</Application>
  <PresentationFormat>화면 슬라이드 쇼(4:3)</PresentationFormat>
  <Paragraphs>8</Paragraphs>
  <Slides>34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요소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Registered User</dc:creator>
  <cp:lastModifiedBy>Registered User</cp:lastModifiedBy>
  <cp:revision>6</cp:revision>
  <dcterms:created xsi:type="dcterms:W3CDTF">2014-12-26T11:42:36Z</dcterms:created>
  <dcterms:modified xsi:type="dcterms:W3CDTF">2014-12-26T12:31:29Z</dcterms:modified>
</cp:coreProperties>
</file>