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8" r:id="rId4"/>
    <p:sldId id="257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1" r:id="rId23"/>
    <p:sldId id="277" r:id="rId24"/>
    <p:sldId id="278" r:id="rId25"/>
    <p:sldId id="279" r:id="rId26"/>
    <p:sldId id="280" r:id="rId27"/>
    <p:sldId id="282" r:id="rId28"/>
    <p:sldId id="284" r:id="rId29"/>
    <p:sldId id="283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FDC18-A303-43D8-A0E1-1C4D8DB392B2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742A017-05DE-40CD-B7D9-10F879CADFC2}">
      <dgm:prSet phldrT="[텍스트]" custT="1"/>
      <dgm:spPr/>
      <dgm:t>
        <a:bodyPr/>
        <a:lstStyle/>
        <a:p>
          <a:pPr latinLnBrk="1"/>
          <a:r>
            <a:rPr lang="ko-KR" altLang="en-US" sz="2400" b="1" dirty="0" smtClean="0">
              <a:latin typeface="헤움민트122" pitchFamily="18" charset="-127"/>
              <a:ea typeface="헤움민트122" pitchFamily="18" charset="-127"/>
            </a:rPr>
            <a:t>사회로부터의 투입</a:t>
          </a:r>
          <a:endParaRPr lang="ko-KR" altLang="en-US" sz="2400" b="1" dirty="0">
            <a:latin typeface="헤움민트122" pitchFamily="18" charset="-127"/>
            <a:ea typeface="헤움민트122" pitchFamily="18" charset="-127"/>
          </a:endParaRPr>
        </a:p>
      </dgm:t>
    </dgm:pt>
    <dgm:pt modelId="{76BAD514-7928-4801-A366-1C25AA26903B}" type="parTrans" cxnId="{0F163A6A-BE4B-4833-A006-4E84314DB053}">
      <dgm:prSet/>
      <dgm:spPr/>
      <dgm:t>
        <a:bodyPr/>
        <a:lstStyle/>
        <a:p>
          <a:pPr latinLnBrk="1"/>
          <a:endParaRPr lang="ko-KR" altLang="en-US"/>
        </a:p>
      </dgm:t>
    </dgm:pt>
    <dgm:pt modelId="{BE9EF980-8EE2-4ABD-9335-BC6BE41EC9AF}" type="sibTrans" cxnId="{0F163A6A-BE4B-4833-A006-4E84314DB053}">
      <dgm:prSet/>
      <dgm:spPr/>
      <dgm:t>
        <a:bodyPr/>
        <a:lstStyle/>
        <a:p>
          <a:pPr latinLnBrk="1"/>
          <a:endParaRPr lang="ko-KR" altLang="en-US"/>
        </a:p>
      </dgm:t>
    </dgm:pt>
    <dgm:pt modelId="{98CA7FE5-F52C-491E-ADCA-F776657C3A34}">
      <dgm:prSet phldrT="[텍스트]" custT="1"/>
      <dgm:spPr/>
      <dgm:t>
        <a:bodyPr/>
        <a:lstStyle/>
        <a:p>
          <a:pPr latinLnBrk="1"/>
          <a:r>
            <a:rPr lang="ko-KR" altLang="en-US" sz="2400" dirty="0" smtClean="0">
              <a:latin typeface="헤움민트122" pitchFamily="18" charset="-127"/>
              <a:ea typeface="헤움민트122" pitchFamily="18" charset="-127"/>
            </a:rPr>
            <a:t>지식</a:t>
          </a:r>
          <a:endParaRPr lang="ko-KR" altLang="en-US" sz="2400" dirty="0">
            <a:latin typeface="헤움민트122" pitchFamily="18" charset="-127"/>
            <a:ea typeface="헤움민트122" pitchFamily="18" charset="-127"/>
          </a:endParaRPr>
        </a:p>
      </dgm:t>
    </dgm:pt>
    <dgm:pt modelId="{9A8CC77B-33CE-4BCE-B2C2-B11E6E3927FE}" type="parTrans" cxnId="{CCB91B8E-F5CB-467B-98FD-89A9A9E55C7D}">
      <dgm:prSet/>
      <dgm:spPr/>
      <dgm:t>
        <a:bodyPr/>
        <a:lstStyle/>
        <a:p>
          <a:pPr latinLnBrk="1"/>
          <a:endParaRPr lang="ko-KR" altLang="en-US"/>
        </a:p>
      </dgm:t>
    </dgm:pt>
    <dgm:pt modelId="{2CB99A81-0BED-485F-A2D4-53ECF1502104}" type="sibTrans" cxnId="{CCB91B8E-F5CB-467B-98FD-89A9A9E55C7D}">
      <dgm:prSet/>
      <dgm:spPr/>
      <dgm:t>
        <a:bodyPr/>
        <a:lstStyle/>
        <a:p>
          <a:pPr latinLnBrk="1"/>
          <a:endParaRPr lang="ko-KR" altLang="en-US"/>
        </a:p>
      </dgm:t>
    </dgm:pt>
    <dgm:pt modelId="{C843607C-DF28-4328-98C7-D3770D3C3CFB}">
      <dgm:prSet phldrT="[텍스트]" custT="1"/>
      <dgm:spPr/>
      <dgm:t>
        <a:bodyPr/>
        <a:lstStyle/>
        <a:p>
          <a:pPr latinLnBrk="1"/>
          <a:r>
            <a:rPr lang="ko-KR" altLang="en-US" sz="2400" b="1" dirty="0" smtClean="0">
              <a:latin typeface="헤움민트122" pitchFamily="18" charset="-127"/>
              <a:ea typeface="헤움민트122" pitchFamily="18" charset="-127"/>
            </a:rPr>
            <a:t>교육의 전환과정</a:t>
          </a:r>
          <a:endParaRPr lang="ko-KR" altLang="en-US" sz="2400" b="1" dirty="0">
            <a:latin typeface="헤움민트122" pitchFamily="18" charset="-127"/>
            <a:ea typeface="헤움민트122" pitchFamily="18" charset="-127"/>
          </a:endParaRPr>
        </a:p>
      </dgm:t>
    </dgm:pt>
    <dgm:pt modelId="{F862AC33-709E-47D5-9699-650C989C3D08}" type="parTrans" cxnId="{96DC2D02-06A8-4EFA-9CB8-F8A2E3906F82}">
      <dgm:prSet/>
      <dgm:spPr/>
      <dgm:t>
        <a:bodyPr/>
        <a:lstStyle/>
        <a:p>
          <a:pPr latinLnBrk="1"/>
          <a:endParaRPr lang="ko-KR" altLang="en-US"/>
        </a:p>
      </dgm:t>
    </dgm:pt>
    <dgm:pt modelId="{F00E9194-D940-4A62-A8F5-102C03295029}" type="sibTrans" cxnId="{96DC2D02-06A8-4EFA-9CB8-F8A2E3906F82}">
      <dgm:prSet/>
      <dgm:spPr/>
      <dgm:t>
        <a:bodyPr/>
        <a:lstStyle/>
        <a:p>
          <a:pPr latinLnBrk="1"/>
          <a:endParaRPr lang="ko-KR" altLang="en-US"/>
        </a:p>
      </dgm:t>
    </dgm:pt>
    <dgm:pt modelId="{369B81D9-FC65-44FE-90ED-0DBAA38481D1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구조 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: 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학년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학급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학과 등</a:t>
          </a:r>
          <a:endParaRPr lang="ko-KR" altLang="en-US" sz="2000" dirty="0">
            <a:latin typeface="헤움민트122" pitchFamily="18" charset="-127"/>
            <a:ea typeface="헤움민트122" pitchFamily="18" charset="-127"/>
          </a:endParaRPr>
        </a:p>
      </dgm:t>
    </dgm:pt>
    <dgm:pt modelId="{73A3FE69-1DF9-4CB8-97D0-7EDDDB2A5129}" type="parTrans" cxnId="{ADFA3245-1A75-4B6E-8D53-945E2ABF77AF}">
      <dgm:prSet/>
      <dgm:spPr/>
      <dgm:t>
        <a:bodyPr/>
        <a:lstStyle/>
        <a:p>
          <a:pPr latinLnBrk="1"/>
          <a:endParaRPr lang="ko-KR" altLang="en-US"/>
        </a:p>
      </dgm:t>
    </dgm:pt>
    <dgm:pt modelId="{32AF6A4A-A4F6-43BD-8DC9-7190D1144A14}" type="sibTrans" cxnId="{ADFA3245-1A75-4B6E-8D53-945E2ABF77AF}">
      <dgm:prSet/>
      <dgm:spPr/>
      <dgm:t>
        <a:bodyPr/>
        <a:lstStyle/>
        <a:p>
          <a:pPr latinLnBrk="1"/>
          <a:endParaRPr lang="ko-KR" altLang="en-US"/>
        </a:p>
      </dgm:t>
    </dgm:pt>
    <dgm:pt modelId="{C36C2D19-CDB4-4D44-9128-1D46AD332AED}">
      <dgm:prSet phldrT="[텍스트]" custT="1"/>
      <dgm:spPr/>
      <dgm:t>
        <a:bodyPr/>
        <a:lstStyle/>
        <a:p>
          <a:pPr latinLnBrk="1"/>
          <a:r>
            <a:rPr lang="ko-KR" altLang="en-US" sz="2400" b="1" dirty="0" smtClean="0">
              <a:latin typeface="헤움민트122" pitchFamily="18" charset="-127"/>
              <a:ea typeface="헤움민트122" pitchFamily="18" charset="-127"/>
            </a:rPr>
            <a:t>사회로의 진출</a:t>
          </a:r>
          <a:endParaRPr lang="ko-KR" altLang="en-US" sz="2400" b="1" dirty="0">
            <a:latin typeface="헤움민트122" pitchFamily="18" charset="-127"/>
            <a:ea typeface="헤움민트122" pitchFamily="18" charset="-127"/>
          </a:endParaRPr>
        </a:p>
      </dgm:t>
    </dgm:pt>
    <dgm:pt modelId="{935CC2F4-8980-4D31-8AED-3B335DC8ADAD}" type="parTrans" cxnId="{3BE216E7-27ED-47FA-B36C-D4A5D9F626C2}">
      <dgm:prSet/>
      <dgm:spPr/>
      <dgm:t>
        <a:bodyPr/>
        <a:lstStyle/>
        <a:p>
          <a:pPr latinLnBrk="1"/>
          <a:endParaRPr lang="ko-KR" altLang="en-US"/>
        </a:p>
      </dgm:t>
    </dgm:pt>
    <dgm:pt modelId="{F2B8316B-1227-4E23-953D-D0375CCFBCDA}" type="sibTrans" cxnId="{3BE216E7-27ED-47FA-B36C-D4A5D9F626C2}">
      <dgm:prSet/>
      <dgm:spPr/>
      <dgm:t>
        <a:bodyPr/>
        <a:lstStyle/>
        <a:p>
          <a:pPr latinLnBrk="1"/>
          <a:endParaRPr lang="ko-KR" altLang="en-US"/>
        </a:p>
      </dgm:t>
    </dgm:pt>
    <dgm:pt modelId="{5E1BF030-FDD7-4799-84CF-3A9B35C1B976}">
      <dgm:prSet phldrT="[텍스트]" custT="1"/>
      <dgm:spPr/>
      <dgm:t>
        <a:bodyPr/>
        <a:lstStyle/>
        <a:p>
          <a:pPr latinLnBrk="1"/>
          <a:r>
            <a:rPr lang="ko-KR" altLang="en-US" sz="1700" dirty="0" smtClean="0">
              <a:latin typeface="헤움민트122" pitchFamily="18" charset="-127"/>
              <a:ea typeface="헤움민트122" pitchFamily="18" charset="-127"/>
            </a:rPr>
            <a:t>지적 및 신체적 기능</a:t>
          </a:r>
          <a:endParaRPr lang="ko-KR" altLang="en-US" sz="1700" dirty="0">
            <a:latin typeface="헤움민트122" pitchFamily="18" charset="-127"/>
            <a:ea typeface="헤움민트122" pitchFamily="18" charset="-127"/>
          </a:endParaRPr>
        </a:p>
      </dgm:t>
    </dgm:pt>
    <dgm:pt modelId="{F4C12391-70DE-4F6D-AC98-30C025528715}" type="parTrans" cxnId="{A751B4F6-8A21-4409-9520-F9F9E8B5CFCD}">
      <dgm:prSet/>
      <dgm:spPr/>
      <dgm:t>
        <a:bodyPr/>
        <a:lstStyle/>
        <a:p>
          <a:pPr latinLnBrk="1"/>
          <a:endParaRPr lang="ko-KR" altLang="en-US"/>
        </a:p>
      </dgm:t>
    </dgm:pt>
    <dgm:pt modelId="{655B6BFD-7478-4555-9A3E-A702FA6DAF1A}" type="sibTrans" cxnId="{A751B4F6-8A21-4409-9520-F9F9E8B5CFCD}">
      <dgm:prSet/>
      <dgm:spPr/>
      <dgm:t>
        <a:bodyPr/>
        <a:lstStyle/>
        <a:p>
          <a:pPr latinLnBrk="1"/>
          <a:endParaRPr lang="ko-KR" altLang="en-US"/>
        </a:p>
      </dgm:t>
    </dgm:pt>
    <dgm:pt modelId="{5584C3DC-E089-4B01-B39B-975BD38F03A3}">
      <dgm:prSet phldrT="[텍스트]" custT="1"/>
      <dgm:spPr/>
      <dgm:t>
        <a:bodyPr/>
        <a:lstStyle/>
        <a:p>
          <a:pPr latinLnBrk="1"/>
          <a:r>
            <a:rPr lang="ko-KR" altLang="en-US" sz="2400" dirty="0" smtClean="0">
              <a:latin typeface="헤움민트122" pitchFamily="18" charset="-127"/>
              <a:ea typeface="헤움민트122" pitchFamily="18" charset="-127"/>
            </a:rPr>
            <a:t>가치</a:t>
          </a:r>
          <a:endParaRPr lang="ko-KR" altLang="en-US" sz="2400" dirty="0">
            <a:latin typeface="헤움민트122" pitchFamily="18" charset="-127"/>
            <a:ea typeface="헤움민트122" pitchFamily="18" charset="-127"/>
          </a:endParaRPr>
        </a:p>
      </dgm:t>
    </dgm:pt>
    <dgm:pt modelId="{70480761-8ECC-4EE0-9E29-2E91FF115BEE}" type="parTrans" cxnId="{FA9AE398-99E8-40AC-87BF-3BE8EA9A223D}">
      <dgm:prSet/>
      <dgm:spPr/>
      <dgm:t>
        <a:bodyPr/>
        <a:lstStyle/>
        <a:p>
          <a:pPr latinLnBrk="1"/>
          <a:endParaRPr lang="ko-KR" altLang="en-US"/>
        </a:p>
      </dgm:t>
    </dgm:pt>
    <dgm:pt modelId="{38C33234-C3A2-4FE4-A21E-6445D76A4AAD}" type="sibTrans" cxnId="{FA9AE398-99E8-40AC-87BF-3BE8EA9A223D}">
      <dgm:prSet/>
      <dgm:spPr/>
      <dgm:t>
        <a:bodyPr/>
        <a:lstStyle/>
        <a:p>
          <a:pPr latinLnBrk="1"/>
          <a:endParaRPr lang="ko-KR" altLang="en-US"/>
        </a:p>
      </dgm:t>
    </dgm:pt>
    <dgm:pt modelId="{CE9D1187-7017-4B25-ACA5-A60186BEA8E2}">
      <dgm:prSet phldrT="[텍스트]" custT="1"/>
      <dgm:spPr/>
      <dgm:t>
        <a:bodyPr/>
        <a:lstStyle/>
        <a:p>
          <a:pPr latinLnBrk="1"/>
          <a:r>
            <a:rPr lang="ko-KR" altLang="en-US" sz="2400" dirty="0" smtClean="0">
              <a:latin typeface="헤움민트122" pitchFamily="18" charset="-127"/>
              <a:ea typeface="헤움민트122" pitchFamily="18" charset="-127"/>
            </a:rPr>
            <a:t>목적</a:t>
          </a:r>
          <a:endParaRPr lang="ko-KR" altLang="en-US" sz="2400" dirty="0">
            <a:latin typeface="헤움민트122" pitchFamily="18" charset="-127"/>
            <a:ea typeface="헤움민트122" pitchFamily="18" charset="-127"/>
          </a:endParaRPr>
        </a:p>
      </dgm:t>
    </dgm:pt>
    <dgm:pt modelId="{5CC90A7C-1F88-4D1E-AF6A-81B01374AB88}" type="parTrans" cxnId="{59F9E945-BBF8-4B06-9820-5C63D9EC4655}">
      <dgm:prSet/>
      <dgm:spPr/>
      <dgm:t>
        <a:bodyPr/>
        <a:lstStyle/>
        <a:p>
          <a:pPr latinLnBrk="1"/>
          <a:endParaRPr lang="ko-KR" altLang="en-US"/>
        </a:p>
      </dgm:t>
    </dgm:pt>
    <dgm:pt modelId="{9A373C6B-AE9B-4967-9A22-00CA7F5C2BDB}" type="sibTrans" cxnId="{59F9E945-BBF8-4B06-9820-5C63D9EC4655}">
      <dgm:prSet/>
      <dgm:spPr/>
      <dgm:t>
        <a:bodyPr/>
        <a:lstStyle/>
        <a:p>
          <a:pPr latinLnBrk="1"/>
          <a:endParaRPr lang="ko-KR" altLang="en-US"/>
        </a:p>
      </dgm:t>
    </dgm:pt>
    <dgm:pt modelId="{33D39625-AE7B-4E20-B1AA-FC2712B26F08}">
      <dgm:prSet phldrT="[텍스트]" custT="1"/>
      <dgm:spPr/>
      <dgm:t>
        <a:bodyPr/>
        <a:lstStyle/>
        <a:p>
          <a:pPr latinLnBrk="1"/>
          <a:r>
            <a:rPr lang="ko-KR" altLang="en-US" sz="2400" dirty="0" smtClean="0">
              <a:latin typeface="헤움민트122" pitchFamily="18" charset="-127"/>
              <a:ea typeface="헤움민트122" pitchFamily="18" charset="-127"/>
            </a:rPr>
            <a:t>금전</a:t>
          </a:r>
          <a:endParaRPr lang="ko-KR" altLang="en-US" sz="2400" dirty="0">
            <a:latin typeface="헤움민트122" pitchFamily="18" charset="-127"/>
            <a:ea typeface="헤움민트122" pitchFamily="18" charset="-127"/>
          </a:endParaRPr>
        </a:p>
      </dgm:t>
    </dgm:pt>
    <dgm:pt modelId="{99275D32-A185-48D0-814B-2BC959EE05DA}" type="parTrans" cxnId="{7AF9D382-5147-4626-8E0B-F17EBBA1F9C6}">
      <dgm:prSet/>
      <dgm:spPr/>
      <dgm:t>
        <a:bodyPr/>
        <a:lstStyle/>
        <a:p>
          <a:pPr latinLnBrk="1"/>
          <a:endParaRPr lang="ko-KR" altLang="en-US"/>
        </a:p>
      </dgm:t>
    </dgm:pt>
    <dgm:pt modelId="{D339A538-6B3F-476A-A983-A172A5C072DC}" type="sibTrans" cxnId="{7AF9D382-5147-4626-8E0B-F17EBBA1F9C6}">
      <dgm:prSet/>
      <dgm:spPr/>
      <dgm:t>
        <a:bodyPr/>
        <a:lstStyle/>
        <a:p>
          <a:pPr latinLnBrk="1"/>
          <a:endParaRPr lang="ko-KR" altLang="en-US"/>
        </a:p>
      </dgm:t>
    </dgm:pt>
    <dgm:pt modelId="{813401D3-605C-450F-BE8D-D7B7F153AA5F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사람 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: 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교사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,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 상담교사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행정가 등</a:t>
          </a:r>
          <a:endParaRPr lang="ko-KR" altLang="en-US" sz="2000" dirty="0">
            <a:latin typeface="헤움민트122" pitchFamily="18" charset="-127"/>
            <a:ea typeface="헤움민트122" pitchFamily="18" charset="-127"/>
          </a:endParaRPr>
        </a:p>
      </dgm:t>
    </dgm:pt>
    <dgm:pt modelId="{574CA91B-8540-41AF-AB7E-FCD835B6449A}" type="parTrans" cxnId="{C5002F97-5673-4059-AFB4-B8FE899A4085}">
      <dgm:prSet/>
      <dgm:spPr/>
      <dgm:t>
        <a:bodyPr/>
        <a:lstStyle/>
        <a:p>
          <a:pPr latinLnBrk="1"/>
          <a:endParaRPr lang="ko-KR" altLang="en-US"/>
        </a:p>
      </dgm:t>
    </dgm:pt>
    <dgm:pt modelId="{015B0218-852A-4E6E-85AA-2BC6D477BA24}" type="sibTrans" cxnId="{C5002F97-5673-4059-AFB4-B8FE899A4085}">
      <dgm:prSet/>
      <dgm:spPr/>
      <dgm:t>
        <a:bodyPr/>
        <a:lstStyle/>
        <a:p>
          <a:pPr latinLnBrk="1"/>
          <a:endParaRPr lang="ko-KR" altLang="en-US"/>
        </a:p>
      </dgm:t>
    </dgm:pt>
    <dgm:pt modelId="{B2A62B61-6A31-4304-BD1F-3C81F754EC62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기술 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: 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건물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수업계획표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교육과정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실험실 등</a:t>
          </a:r>
          <a:endParaRPr lang="ko-KR" altLang="en-US" sz="2000" dirty="0">
            <a:latin typeface="헤움민트122" pitchFamily="18" charset="-127"/>
            <a:ea typeface="헤움민트122" pitchFamily="18" charset="-127"/>
          </a:endParaRPr>
        </a:p>
      </dgm:t>
    </dgm:pt>
    <dgm:pt modelId="{743D5984-6B49-411C-95E1-B63A058E0B29}" type="parTrans" cxnId="{6ED74127-CC4F-43FF-97F9-601878447A66}">
      <dgm:prSet/>
      <dgm:spPr/>
      <dgm:t>
        <a:bodyPr/>
        <a:lstStyle/>
        <a:p>
          <a:pPr latinLnBrk="1"/>
          <a:endParaRPr lang="ko-KR" altLang="en-US"/>
        </a:p>
      </dgm:t>
    </dgm:pt>
    <dgm:pt modelId="{C1BF2A84-5B0F-41AB-856F-528A2EFC6190}" type="sibTrans" cxnId="{6ED74127-CC4F-43FF-97F9-601878447A66}">
      <dgm:prSet/>
      <dgm:spPr/>
      <dgm:t>
        <a:bodyPr/>
        <a:lstStyle/>
        <a:p>
          <a:pPr latinLnBrk="1"/>
          <a:endParaRPr lang="ko-KR" altLang="en-US"/>
        </a:p>
      </dgm:t>
    </dgm:pt>
    <dgm:pt modelId="{9C892D5D-F63A-45A5-BF32-C6A0D232E617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과업 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: 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수업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급식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시험관리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회계 등</a:t>
          </a:r>
          <a:endParaRPr lang="ko-KR" altLang="en-US" sz="2000" dirty="0">
            <a:latin typeface="헤움민트122" pitchFamily="18" charset="-127"/>
            <a:ea typeface="헤움민트122" pitchFamily="18" charset="-127"/>
          </a:endParaRPr>
        </a:p>
      </dgm:t>
    </dgm:pt>
    <dgm:pt modelId="{FD3A377C-6196-428D-BC92-FB6161CAD738}" type="parTrans" cxnId="{3A78BD20-35C6-4923-A7D0-EB56D2C9C5D7}">
      <dgm:prSet/>
      <dgm:spPr/>
      <dgm:t>
        <a:bodyPr/>
        <a:lstStyle/>
        <a:p>
          <a:pPr latinLnBrk="1"/>
          <a:endParaRPr lang="ko-KR" altLang="en-US"/>
        </a:p>
      </dgm:t>
    </dgm:pt>
    <dgm:pt modelId="{A2016A7D-BE61-4DDC-B4EA-2507833FDF9C}" type="sibTrans" cxnId="{3A78BD20-35C6-4923-A7D0-EB56D2C9C5D7}">
      <dgm:prSet/>
      <dgm:spPr/>
      <dgm:t>
        <a:bodyPr/>
        <a:lstStyle/>
        <a:p>
          <a:pPr latinLnBrk="1"/>
          <a:endParaRPr lang="ko-KR" altLang="en-US"/>
        </a:p>
      </dgm:t>
    </dgm:pt>
    <dgm:pt modelId="{03C26BA0-BB97-440C-A6BC-ADE692452922}">
      <dgm:prSet phldrT="[텍스트]" custT="1"/>
      <dgm:spPr/>
      <dgm:t>
        <a:bodyPr/>
        <a:lstStyle/>
        <a:p>
          <a:pPr latinLnBrk="1"/>
          <a:r>
            <a:rPr lang="ko-KR" altLang="en-US" sz="1700" dirty="0" smtClean="0">
              <a:latin typeface="헤움민트122" pitchFamily="18" charset="-127"/>
              <a:ea typeface="헤움민트122" pitchFamily="18" charset="-127"/>
            </a:rPr>
            <a:t>추리력과 분석력</a:t>
          </a:r>
          <a:endParaRPr lang="ko-KR" altLang="en-US" sz="1700" dirty="0">
            <a:latin typeface="헤움민트122" pitchFamily="18" charset="-127"/>
            <a:ea typeface="헤움민트122" pitchFamily="18" charset="-127"/>
          </a:endParaRPr>
        </a:p>
      </dgm:t>
    </dgm:pt>
    <dgm:pt modelId="{23AC374A-E07D-4A7E-B22F-6A9D2EE33687}" type="parTrans" cxnId="{6FF1FD0E-1515-46B4-A695-423BDA96C973}">
      <dgm:prSet/>
      <dgm:spPr/>
      <dgm:t>
        <a:bodyPr/>
        <a:lstStyle/>
        <a:p>
          <a:pPr latinLnBrk="1"/>
          <a:endParaRPr lang="ko-KR" altLang="en-US"/>
        </a:p>
      </dgm:t>
    </dgm:pt>
    <dgm:pt modelId="{F4654C30-56B5-4226-9357-7DE9BF5B71B5}" type="sibTrans" cxnId="{6FF1FD0E-1515-46B4-A695-423BDA96C973}">
      <dgm:prSet/>
      <dgm:spPr/>
      <dgm:t>
        <a:bodyPr/>
        <a:lstStyle/>
        <a:p>
          <a:pPr latinLnBrk="1"/>
          <a:endParaRPr lang="ko-KR" altLang="en-US"/>
        </a:p>
      </dgm:t>
    </dgm:pt>
    <dgm:pt modelId="{592039E6-BFCF-47E0-8D08-5FFAC286E20C}">
      <dgm:prSet phldrT="[텍스트]" custT="1"/>
      <dgm:spPr/>
      <dgm:t>
        <a:bodyPr/>
        <a:lstStyle/>
        <a:p>
          <a:pPr latinLnBrk="1"/>
          <a:r>
            <a:rPr lang="ko-KR" altLang="en-US" sz="1700" dirty="0" smtClean="0">
              <a:latin typeface="헤움민트122" pitchFamily="18" charset="-127"/>
              <a:ea typeface="헤움민트122" pitchFamily="18" charset="-127"/>
            </a:rPr>
            <a:t>가치</a:t>
          </a:r>
          <a:r>
            <a:rPr lang="en-US" altLang="ko-KR" sz="1700" dirty="0" smtClean="0">
              <a:latin typeface="헤움민트122" pitchFamily="18" charset="-127"/>
              <a:ea typeface="헤움민트122" pitchFamily="18" charset="-127"/>
            </a:rPr>
            <a:t>·</a:t>
          </a:r>
          <a:r>
            <a:rPr lang="ko-KR" altLang="en-US" sz="1700" dirty="0" smtClean="0">
              <a:latin typeface="헤움민트122" pitchFamily="18" charset="-127"/>
              <a:ea typeface="헤움민트122" pitchFamily="18" charset="-127"/>
            </a:rPr>
            <a:t>태도</a:t>
          </a:r>
          <a:r>
            <a:rPr lang="en-US" altLang="ko-KR" sz="1700" dirty="0" smtClean="0">
              <a:latin typeface="헤움민트122" pitchFamily="18" charset="-127"/>
              <a:ea typeface="헤움민트122" pitchFamily="18" charset="-127"/>
            </a:rPr>
            <a:t>·</a:t>
          </a:r>
          <a:r>
            <a:rPr lang="ko-KR" altLang="en-US" sz="1700" dirty="0" smtClean="0">
              <a:latin typeface="헤움민트122" pitchFamily="18" charset="-127"/>
              <a:ea typeface="헤움민트122" pitchFamily="18" charset="-127"/>
            </a:rPr>
            <a:t>동기</a:t>
          </a:r>
          <a:endParaRPr lang="ko-KR" altLang="en-US" sz="1700" dirty="0">
            <a:latin typeface="헤움민트122" pitchFamily="18" charset="-127"/>
            <a:ea typeface="헤움민트122" pitchFamily="18" charset="-127"/>
          </a:endParaRPr>
        </a:p>
      </dgm:t>
    </dgm:pt>
    <dgm:pt modelId="{A96B8476-76F5-4F03-B439-BA0BCFA4747A}" type="parTrans" cxnId="{4DC69201-6A7E-466B-838C-FA3D5BB9B8ED}">
      <dgm:prSet/>
      <dgm:spPr/>
      <dgm:t>
        <a:bodyPr/>
        <a:lstStyle/>
        <a:p>
          <a:pPr latinLnBrk="1"/>
          <a:endParaRPr lang="ko-KR" altLang="en-US"/>
        </a:p>
      </dgm:t>
    </dgm:pt>
    <dgm:pt modelId="{41004939-6F59-4B87-808B-EF3A833D3A05}" type="sibTrans" cxnId="{4DC69201-6A7E-466B-838C-FA3D5BB9B8ED}">
      <dgm:prSet/>
      <dgm:spPr/>
      <dgm:t>
        <a:bodyPr/>
        <a:lstStyle/>
        <a:p>
          <a:pPr latinLnBrk="1"/>
          <a:endParaRPr lang="ko-KR" altLang="en-US"/>
        </a:p>
      </dgm:t>
    </dgm:pt>
    <dgm:pt modelId="{0D8191C2-9815-46D5-8A66-1302D5F14992}">
      <dgm:prSet phldrT="[텍스트]" custT="1"/>
      <dgm:spPr/>
      <dgm:t>
        <a:bodyPr/>
        <a:lstStyle/>
        <a:p>
          <a:pPr latinLnBrk="1"/>
          <a:r>
            <a:rPr lang="ko-KR" altLang="en-US" sz="1700" dirty="0" smtClean="0">
              <a:latin typeface="헤움민트122" pitchFamily="18" charset="-127"/>
              <a:ea typeface="헤움민트122" pitchFamily="18" charset="-127"/>
            </a:rPr>
            <a:t>창의력과 발명능력</a:t>
          </a:r>
          <a:endParaRPr lang="ko-KR" altLang="en-US" sz="1700" dirty="0">
            <a:latin typeface="헤움민트122" pitchFamily="18" charset="-127"/>
            <a:ea typeface="헤움민트122" pitchFamily="18" charset="-127"/>
          </a:endParaRPr>
        </a:p>
      </dgm:t>
    </dgm:pt>
    <dgm:pt modelId="{C1673BAA-3EBA-4933-AAE6-45F35DF62EB4}" type="parTrans" cxnId="{96D2F3A4-343D-4D73-9FBD-242B7BC4492F}">
      <dgm:prSet/>
      <dgm:spPr/>
      <dgm:t>
        <a:bodyPr/>
        <a:lstStyle/>
        <a:p>
          <a:pPr latinLnBrk="1"/>
          <a:endParaRPr lang="ko-KR" altLang="en-US"/>
        </a:p>
      </dgm:t>
    </dgm:pt>
    <dgm:pt modelId="{2CC080D7-6249-412B-9B79-8918250C66D0}" type="sibTrans" cxnId="{96D2F3A4-343D-4D73-9FBD-242B7BC4492F}">
      <dgm:prSet/>
      <dgm:spPr/>
      <dgm:t>
        <a:bodyPr/>
        <a:lstStyle/>
        <a:p>
          <a:pPr latinLnBrk="1"/>
          <a:endParaRPr lang="ko-KR" altLang="en-US"/>
        </a:p>
      </dgm:t>
    </dgm:pt>
    <dgm:pt modelId="{1752CA8A-CAB3-44D8-98AF-A32C2045DBF0}">
      <dgm:prSet phldrT="[텍스트]" custT="1"/>
      <dgm:spPr/>
      <dgm:t>
        <a:bodyPr/>
        <a:lstStyle/>
        <a:p>
          <a:pPr latinLnBrk="1"/>
          <a:r>
            <a:rPr lang="ko-KR" altLang="en-US" sz="1700" dirty="0" smtClean="0">
              <a:latin typeface="헤움민트122" pitchFamily="18" charset="-127"/>
              <a:ea typeface="헤움민트122" pitchFamily="18" charset="-127"/>
            </a:rPr>
            <a:t>의사소통기능</a:t>
          </a:r>
          <a:endParaRPr lang="ko-KR" altLang="en-US" sz="1700" dirty="0">
            <a:latin typeface="헤움민트122" pitchFamily="18" charset="-127"/>
            <a:ea typeface="헤움민트122" pitchFamily="18" charset="-127"/>
          </a:endParaRPr>
        </a:p>
      </dgm:t>
    </dgm:pt>
    <dgm:pt modelId="{7FE1D94E-35D8-492F-9AFD-C59DC8CCD834}" type="parTrans" cxnId="{CB46A430-927C-4836-B1D6-0C6F8F180823}">
      <dgm:prSet/>
      <dgm:spPr/>
      <dgm:t>
        <a:bodyPr/>
        <a:lstStyle/>
        <a:p>
          <a:pPr latinLnBrk="1"/>
          <a:endParaRPr lang="ko-KR" altLang="en-US"/>
        </a:p>
      </dgm:t>
    </dgm:pt>
    <dgm:pt modelId="{669C9D38-DC64-4DA4-A5C6-064783CD4ACB}" type="sibTrans" cxnId="{CB46A430-927C-4836-B1D6-0C6F8F180823}">
      <dgm:prSet/>
      <dgm:spPr/>
      <dgm:t>
        <a:bodyPr/>
        <a:lstStyle/>
        <a:p>
          <a:pPr latinLnBrk="1"/>
          <a:endParaRPr lang="ko-KR" altLang="en-US"/>
        </a:p>
      </dgm:t>
    </dgm:pt>
    <dgm:pt modelId="{E917FD04-9FEF-4271-B016-C4AD819F1230}">
      <dgm:prSet phldrT="[텍스트]" custT="1"/>
      <dgm:spPr/>
      <dgm:t>
        <a:bodyPr/>
        <a:lstStyle/>
        <a:p>
          <a:pPr latinLnBrk="1"/>
          <a:r>
            <a:rPr lang="ko-KR" altLang="en-US" sz="1700" dirty="0" smtClean="0">
              <a:latin typeface="헤움민트122" pitchFamily="18" charset="-127"/>
              <a:ea typeface="헤움민트122" pitchFamily="18" charset="-127"/>
            </a:rPr>
            <a:t>문화의 감상력</a:t>
          </a:r>
          <a:endParaRPr lang="ko-KR" altLang="en-US" sz="1700" dirty="0">
            <a:latin typeface="헤움민트122" pitchFamily="18" charset="-127"/>
            <a:ea typeface="헤움민트122" pitchFamily="18" charset="-127"/>
          </a:endParaRPr>
        </a:p>
      </dgm:t>
    </dgm:pt>
    <dgm:pt modelId="{0FA0A833-C40C-4239-8F02-767D665BB192}" type="parTrans" cxnId="{CE32D673-FB64-4E42-BBD1-90F8382BFAEA}">
      <dgm:prSet/>
      <dgm:spPr/>
      <dgm:t>
        <a:bodyPr/>
        <a:lstStyle/>
        <a:p>
          <a:pPr latinLnBrk="1"/>
          <a:endParaRPr lang="ko-KR" altLang="en-US"/>
        </a:p>
      </dgm:t>
    </dgm:pt>
    <dgm:pt modelId="{13229463-B25A-4DA6-8F5D-167ECFED384D}" type="sibTrans" cxnId="{CE32D673-FB64-4E42-BBD1-90F8382BFAEA}">
      <dgm:prSet/>
      <dgm:spPr/>
      <dgm:t>
        <a:bodyPr/>
        <a:lstStyle/>
        <a:p>
          <a:pPr latinLnBrk="1"/>
          <a:endParaRPr lang="ko-KR" altLang="en-US"/>
        </a:p>
      </dgm:t>
    </dgm:pt>
    <dgm:pt modelId="{DB4899D5-0819-4E32-942A-97ADA5178822}">
      <dgm:prSet phldrT="[텍스트]" custT="1"/>
      <dgm:spPr/>
      <dgm:t>
        <a:bodyPr/>
        <a:lstStyle/>
        <a:p>
          <a:pPr latinLnBrk="1"/>
          <a:r>
            <a:rPr lang="ko-KR" altLang="en-US" sz="1700" dirty="0" smtClean="0">
              <a:latin typeface="헤움민트122" pitchFamily="18" charset="-127"/>
              <a:ea typeface="헤움민트122" pitchFamily="18" charset="-127"/>
            </a:rPr>
            <a:t>세상에 대한 이해</a:t>
          </a:r>
          <a:endParaRPr lang="ko-KR" altLang="en-US" sz="1700" dirty="0">
            <a:latin typeface="헤움민트122" pitchFamily="18" charset="-127"/>
            <a:ea typeface="헤움민트122" pitchFamily="18" charset="-127"/>
          </a:endParaRPr>
        </a:p>
      </dgm:t>
    </dgm:pt>
    <dgm:pt modelId="{23D2F4C1-EDD3-41B3-B9B8-6E8C4C758ADB}" type="parTrans" cxnId="{C8845946-AC12-4722-88CC-BC6C83F8479A}">
      <dgm:prSet/>
      <dgm:spPr/>
      <dgm:t>
        <a:bodyPr/>
        <a:lstStyle/>
        <a:p>
          <a:pPr latinLnBrk="1"/>
          <a:endParaRPr lang="ko-KR" altLang="en-US"/>
        </a:p>
      </dgm:t>
    </dgm:pt>
    <dgm:pt modelId="{AAB061DA-E520-48DD-A955-409373FF42C0}" type="sibTrans" cxnId="{C8845946-AC12-4722-88CC-BC6C83F8479A}">
      <dgm:prSet/>
      <dgm:spPr/>
      <dgm:t>
        <a:bodyPr/>
        <a:lstStyle/>
        <a:p>
          <a:pPr latinLnBrk="1"/>
          <a:endParaRPr lang="ko-KR" altLang="en-US"/>
        </a:p>
      </dgm:t>
    </dgm:pt>
    <dgm:pt modelId="{4EE745DB-B9EF-4D44-B54D-E9F3004D4E81}">
      <dgm:prSet phldrT="[텍스트]" custT="1"/>
      <dgm:spPr/>
      <dgm:t>
        <a:bodyPr/>
        <a:lstStyle/>
        <a:p>
          <a:pPr latinLnBrk="1"/>
          <a:r>
            <a:rPr lang="ko-KR" altLang="en-US" sz="1700" dirty="0" smtClean="0">
              <a:latin typeface="헤움민트122" pitchFamily="18" charset="-127"/>
              <a:ea typeface="헤움민트122" pitchFamily="18" charset="-127"/>
            </a:rPr>
            <a:t>사회적 책임감 등의 증진 때문에 자신과 사회에 더 공헌할 수 있게 된 개인들</a:t>
          </a:r>
          <a:endParaRPr lang="ko-KR" altLang="en-US" sz="1700" dirty="0">
            <a:latin typeface="헤움민트122" pitchFamily="18" charset="-127"/>
            <a:ea typeface="헤움민트122" pitchFamily="18" charset="-127"/>
          </a:endParaRPr>
        </a:p>
      </dgm:t>
    </dgm:pt>
    <dgm:pt modelId="{8D7B9CB9-B9B4-4A85-AA0A-5235F74DA732}" type="parTrans" cxnId="{652CA574-EA6D-4516-B15B-02220E2FF391}">
      <dgm:prSet/>
      <dgm:spPr/>
      <dgm:t>
        <a:bodyPr/>
        <a:lstStyle/>
        <a:p>
          <a:pPr latinLnBrk="1"/>
          <a:endParaRPr lang="ko-KR" altLang="en-US"/>
        </a:p>
      </dgm:t>
    </dgm:pt>
    <dgm:pt modelId="{F30A0882-CB5E-4911-A0EE-05458A7E6E23}" type="sibTrans" cxnId="{652CA574-EA6D-4516-B15B-02220E2FF391}">
      <dgm:prSet/>
      <dgm:spPr/>
      <dgm:t>
        <a:bodyPr/>
        <a:lstStyle/>
        <a:p>
          <a:pPr latinLnBrk="1"/>
          <a:endParaRPr lang="ko-KR" altLang="en-US"/>
        </a:p>
      </dgm:t>
    </dgm:pt>
    <dgm:pt modelId="{A024C7C2-20EB-40C8-BD03-2EE79673538D}" type="pres">
      <dgm:prSet presAssocID="{AA7FDC18-A303-43D8-A0E1-1C4D8DB392B2}" presName="linearFlow" presStyleCnt="0">
        <dgm:presLayoutVars>
          <dgm:dir/>
          <dgm:animLvl val="lvl"/>
          <dgm:resizeHandles val="exact"/>
        </dgm:presLayoutVars>
      </dgm:prSet>
      <dgm:spPr/>
    </dgm:pt>
    <dgm:pt modelId="{45A61248-2820-4A83-90A3-506047584560}" type="pres">
      <dgm:prSet presAssocID="{D742A017-05DE-40CD-B7D9-10F879CADFC2}" presName="composite" presStyleCnt="0"/>
      <dgm:spPr/>
    </dgm:pt>
    <dgm:pt modelId="{56762487-65ED-43C5-8857-4D0AFA159625}" type="pres">
      <dgm:prSet presAssocID="{D742A017-05DE-40CD-B7D9-10F879CADFC2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AC81C38C-2594-438C-8B03-0A38FF54830B}" type="pres">
      <dgm:prSet presAssocID="{D742A017-05DE-40CD-B7D9-10F879CADFC2}" presName="parSh" presStyleLbl="node1" presStyleIdx="0" presStyleCnt="3" custScaleX="138603" custLinFactNeighborX="-405" custLinFactNeighborY="-2135"/>
      <dgm:spPr/>
    </dgm:pt>
    <dgm:pt modelId="{F18BBAA1-5826-44FA-881B-BB56CC2FF810}" type="pres">
      <dgm:prSet presAssocID="{D742A017-05DE-40CD-B7D9-10F879CADFC2}" presName="desTx" presStyleLbl="fgAcc1" presStyleIdx="0" presStyleCnt="3">
        <dgm:presLayoutVars>
          <dgm:bulletEnabled val="1"/>
        </dgm:presLayoutVars>
      </dgm:prSet>
      <dgm:spPr/>
    </dgm:pt>
    <dgm:pt modelId="{3A1B835B-115C-4F37-8C12-ED44F772DD9D}" type="pres">
      <dgm:prSet presAssocID="{BE9EF980-8EE2-4ABD-9335-BC6BE41EC9AF}" presName="sibTrans" presStyleLbl="sibTrans2D1" presStyleIdx="0" presStyleCnt="2"/>
      <dgm:spPr/>
    </dgm:pt>
    <dgm:pt modelId="{D77BEE0D-1AB0-4FFF-BA5F-B463F75764BD}" type="pres">
      <dgm:prSet presAssocID="{BE9EF980-8EE2-4ABD-9335-BC6BE41EC9AF}" presName="connTx" presStyleLbl="sibTrans2D1" presStyleIdx="0" presStyleCnt="2"/>
      <dgm:spPr/>
    </dgm:pt>
    <dgm:pt modelId="{736EBFB3-433B-4910-9418-9550883C09B0}" type="pres">
      <dgm:prSet presAssocID="{C843607C-DF28-4328-98C7-D3770D3C3CFB}" presName="composite" presStyleCnt="0"/>
      <dgm:spPr/>
    </dgm:pt>
    <dgm:pt modelId="{F0ED2E3B-A2D8-4627-AB5D-7CDB21D6E1B9}" type="pres">
      <dgm:prSet presAssocID="{C843607C-DF28-4328-98C7-D3770D3C3CFB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5DE62A58-200D-4D36-A1DD-BB346311CA36}" type="pres">
      <dgm:prSet presAssocID="{C843607C-DF28-4328-98C7-D3770D3C3CFB}" presName="parSh" presStyleLbl="node1" presStyleIdx="1" presStyleCnt="3" custScaleX="131840"/>
      <dgm:spPr/>
    </dgm:pt>
    <dgm:pt modelId="{62E1237E-DA30-4E50-8C01-0BF3D36AE9D2}" type="pres">
      <dgm:prSet presAssocID="{C843607C-DF28-4328-98C7-D3770D3C3CFB}" presName="desTx" presStyleLbl="fgAcc1" presStyleIdx="1" presStyleCnt="3" custScaleX="13478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3B287C8-3B05-4333-9FC0-EFE09E9B86A1}" type="pres">
      <dgm:prSet presAssocID="{F00E9194-D940-4A62-A8F5-102C03295029}" presName="sibTrans" presStyleLbl="sibTrans2D1" presStyleIdx="1" presStyleCnt="2"/>
      <dgm:spPr/>
    </dgm:pt>
    <dgm:pt modelId="{3BDF7CD5-7769-41BD-B7AB-3DD9688B96A1}" type="pres">
      <dgm:prSet presAssocID="{F00E9194-D940-4A62-A8F5-102C03295029}" presName="connTx" presStyleLbl="sibTrans2D1" presStyleIdx="1" presStyleCnt="2"/>
      <dgm:spPr/>
    </dgm:pt>
    <dgm:pt modelId="{08C55C37-19E0-4265-8411-EEC3D4E1F2A5}" type="pres">
      <dgm:prSet presAssocID="{C36C2D19-CDB4-4D44-9128-1D46AD332AED}" presName="composite" presStyleCnt="0"/>
      <dgm:spPr/>
    </dgm:pt>
    <dgm:pt modelId="{F5DFE931-D17B-4A1D-9311-F6F65A04CF2B}" type="pres">
      <dgm:prSet presAssocID="{C36C2D19-CDB4-4D44-9128-1D46AD332AED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0738C8EA-A976-45FB-9680-733374D952FE}" type="pres">
      <dgm:prSet presAssocID="{C36C2D19-CDB4-4D44-9128-1D46AD332AED}" presName="parSh" presStyleLbl="node1" presStyleIdx="2" presStyleCnt="3" custScaleX="111901"/>
      <dgm:spPr/>
    </dgm:pt>
    <dgm:pt modelId="{181EDAD6-0299-4B7E-899B-8E334C935EAA}" type="pres">
      <dgm:prSet presAssocID="{C36C2D19-CDB4-4D44-9128-1D46AD332AED}" presName="desTx" presStyleLbl="fgAcc1" presStyleIdx="2" presStyleCnt="3" custScaleX="12420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2208E81C-4110-4B6F-8C10-C59CEDF4644E}" type="presOf" srcId="{5E1BF030-FDD7-4799-84CF-3A9B35C1B976}" destId="{181EDAD6-0299-4B7E-899B-8E334C935EAA}" srcOrd="0" destOrd="0" presId="urn:microsoft.com/office/officeart/2005/8/layout/process3"/>
    <dgm:cxn modelId="{B04B2B4C-B80E-4AD7-A49C-CCCFF23F3FB5}" type="presOf" srcId="{C843607C-DF28-4328-98C7-D3770D3C3CFB}" destId="{F0ED2E3B-A2D8-4627-AB5D-7CDB21D6E1B9}" srcOrd="0" destOrd="0" presId="urn:microsoft.com/office/officeart/2005/8/layout/process3"/>
    <dgm:cxn modelId="{7E815937-772D-43A2-9BDB-B588152BAA33}" type="presOf" srcId="{DB4899D5-0819-4E32-942A-97ADA5178822}" destId="{181EDAD6-0299-4B7E-899B-8E334C935EAA}" srcOrd="0" destOrd="6" presId="urn:microsoft.com/office/officeart/2005/8/layout/process3"/>
    <dgm:cxn modelId="{E3963701-6235-43DA-85C6-A5EA297C4047}" type="presOf" srcId="{4EE745DB-B9EF-4D44-B54D-E9F3004D4E81}" destId="{181EDAD6-0299-4B7E-899B-8E334C935EAA}" srcOrd="0" destOrd="7" presId="urn:microsoft.com/office/officeart/2005/8/layout/process3"/>
    <dgm:cxn modelId="{96DC2D02-06A8-4EFA-9CB8-F8A2E3906F82}" srcId="{AA7FDC18-A303-43D8-A0E1-1C4D8DB392B2}" destId="{C843607C-DF28-4328-98C7-D3770D3C3CFB}" srcOrd="1" destOrd="0" parTransId="{F862AC33-709E-47D5-9699-650C989C3D08}" sibTransId="{F00E9194-D940-4A62-A8F5-102C03295029}"/>
    <dgm:cxn modelId="{ADFA3245-1A75-4B6E-8D53-945E2ABF77AF}" srcId="{C843607C-DF28-4328-98C7-D3770D3C3CFB}" destId="{369B81D9-FC65-44FE-90ED-0DBAA38481D1}" srcOrd="0" destOrd="0" parTransId="{73A3FE69-1DF9-4CB8-97D0-7EDDDB2A5129}" sibTransId="{32AF6A4A-A4F6-43BD-8DC9-7190D1144A14}"/>
    <dgm:cxn modelId="{68DE38CF-1DC6-4A14-80F2-38EF45F3BECB}" type="presOf" srcId="{9C892D5D-F63A-45A5-BF32-C6A0D232E617}" destId="{62E1237E-DA30-4E50-8C01-0BF3D36AE9D2}" srcOrd="0" destOrd="3" presId="urn:microsoft.com/office/officeart/2005/8/layout/process3"/>
    <dgm:cxn modelId="{389DF184-6C12-4B8C-8BAE-F1EC530CAAF7}" type="presOf" srcId="{C36C2D19-CDB4-4D44-9128-1D46AD332AED}" destId="{F5DFE931-D17B-4A1D-9311-F6F65A04CF2B}" srcOrd="0" destOrd="0" presId="urn:microsoft.com/office/officeart/2005/8/layout/process3"/>
    <dgm:cxn modelId="{6152EA3B-5086-46A0-AA0C-B7ACFBA4CCE5}" type="presOf" srcId="{D742A017-05DE-40CD-B7D9-10F879CADFC2}" destId="{AC81C38C-2594-438C-8B03-0A38FF54830B}" srcOrd="1" destOrd="0" presId="urn:microsoft.com/office/officeart/2005/8/layout/process3"/>
    <dgm:cxn modelId="{6FF1FD0E-1515-46B4-A695-423BDA96C973}" srcId="{C36C2D19-CDB4-4D44-9128-1D46AD332AED}" destId="{03C26BA0-BB97-440C-A6BC-ADE692452922}" srcOrd="1" destOrd="0" parTransId="{23AC374A-E07D-4A7E-B22F-6A9D2EE33687}" sibTransId="{F4654C30-56B5-4226-9357-7DE9BF5B71B5}"/>
    <dgm:cxn modelId="{59F9E945-BBF8-4B06-9820-5C63D9EC4655}" srcId="{D742A017-05DE-40CD-B7D9-10F879CADFC2}" destId="{CE9D1187-7017-4B25-ACA5-A60186BEA8E2}" srcOrd="2" destOrd="0" parTransId="{5CC90A7C-1F88-4D1E-AF6A-81B01374AB88}" sibTransId="{9A373C6B-AE9B-4967-9A22-00CA7F5C2BDB}"/>
    <dgm:cxn modelId="{3BE216E7-27ED-47FA-B36C-D4A5D9F626C2}" srcId="{AA7FDC18-A303-43D8-A0E1-1C4D8DB392B2}" destId="{C36C2D19-CDB4-4D44-9128-1D46AD332AED}" srcOrd="2" destOrd="0" parTransId="{935CC2F4-8980-4D31-8AED-3B335DC8ADAD}" sibTransId="{F2B8316B-1227-4E23-953D-D0375CCFBCDA}"/>
    <dgm:cxn modelId="{A751B4F6-8A21-4409-9520-F9F9E8B5CFCD}" srcId="{C36C2D19-CDB4-4D44-9128-1D46AD332AED}" destId="{5E1BF030-FDD7-4799-84CF-3A9B35C1B976}" srcOrd="0" destOrd="0" parTransId="{F4C12391-70DE-4F6D-AC98-30C025528715}" sibTransId="{655B6BFD-7478-4555-9A3E-A702FA6DAF1A}"/>
    <dgm:cxn modelId="{04A341C8-4574-4073-BB60-9BF896720C13}" type="presOf" srcId="{B2A62B61-6A31-4304-BD1F-3C81F754EC62}" destId="{62E1237E-DA30-4E50-8C01-0BF3D36AE9D2}" srcOrd="0" destOrd="2" presId="urn:microsoft.com/office/officeart/2005/8/layout/process3"/>
    <dgm:cxn modelId="{FA9AE398-99E8-40AC-87BF-3BE8EA9A223D}" srcId="{D742A017-05DE-40CD-B7D9-10F879CADFC2}" destId="{5584C3DC-E089-4B01-B39B-975BD38F03A3}" srcOrd="1" destOrd="0" parTransId="{70480761-8ECC-4EE0-9E29-2E91FF115BEE}" sibTransId="{38C33234-C3A2-4FE4-A21E-6445D76A4AAD}"/>
    <dgm:cxn modelId="{FD1B8A44-1C8C-46FD-80D0-284AD1E96953}" type="presOf" srcId="{F00E9194-D940-4A62-A8F5-102C03295029}" destId="{3BDF7CD5-7769-41BD-B7AB-3DD9688B96A1}" srcOrd="1" destOrd="0" presId="urn:microsoft.com/office/officeart/2005/8/layout/process3"/>
    <dgm:cxn modelId="{3A78BD20-35C6-4923-A7D0-EB56D2C9C5D7}" srcId="{C843607C-DF28-4328-98C7-D3770D3C3CFB}" destId="{9C892D5D-F63A-45A5-BF32-C6A0D232E617}" srcOrd="3" destOrd="0" parTransId="{FD3A377C-6196-428D-BC92-FB6161CAD738}" sibTransId="{A2016A7D-BE61-4DDC-B4EA-2507833FDF9C}"/>
    <dgm:cxn modelId="{8125A2EB-69DC-4548-B462-25915CE36238}" type="presOf" srcId="{0D8191C2-9815-46D5-8A66-1302D5F14992}" destId="{181EDAD6-0299-4B7E-899B-8E334C935EAA}" srcOrd="0" destOrd="3" presId="urn:microsoft.com/office/officeart/2005/8/layout/process3"/>
    <dgm:cxn modelId="{ADA1A023-8230-4309-B10E-B44275AFE87B}" type="presOf" srcId="{C36C2D19-CDB4-4D44-9128-1D46AD332AED}" destId="{0738C8EA-A976-45FB-9680-733374D952FE}" srcOrd="1" destOrd="0" presId="urn:microsoft.com/office/officeart/2005/8/layout/process3"/>
    <dgm:cxn modelId="{C5002F97-5673-4059-AFB4-B8FE899A4085}" srcId="{C843607C-DF28-4328-98C7-D3770D3C3CFB}" destId="{813401D3-605C-450F-BE8D-D7B7F153AA5F}" srcOrd="1" destOrd="0" parTransId="{574CA91B-8540-41AF-AB7E-FCD835B6449A}" sibTransId="{015B0218-852A-4E6E-85AA-2BC6D477BA24}"/>
    <dgm:cxn modelId="{1134292C-07B1-4FEB-B2DE-7C409CB7557C}" type="presOf" srcId="{33D39625-AE7B-4E20-B1AA-FC2712B26F08}" destId="{F18BBAA1-5826-44FA-881B-BB56CC2FF810}" srcOrd="0" destOrd="3" presId="urn:microsoft.com/office/officeart/2005/8/layout/process3"/>
    <dgm:cxn modelId="{FBCDC761-00E0-4BB7-A698-8C96CA46FD82}" type="presOf" srcId="{369B81D9-FC65-44FE-90ED-0DBAA38481D1}" destId="{62E1237E-DA30-4E50-8C01-0BF3D36AE9D2}" srcOrd="0" destOrd="0" presId="urn:microsoft.com/office/officeart/2005/8/layout/process3"/>
    <dgm:cxn modelId="{5E13AA04-522D-4B82-9CBA-19F2382A6F19}" type="presOf" srcId="{592039E6-BFCF-47E0-8D08-5FFAC286E20C}" destId="{181EDAD6-0299-4B7E-899B-8E334C935EAA}" srcOrd="0" destOrd="2" presId="urn:microsoft.com/office/officeart/2005/8/layout/process3"/>
    <dgm:cxn modelId="{CE32D673-FB64-4E42-BBD1-90F8382BFAEA}" srcId="{C36C2D19-CDB4-4D44-9128-1D46AD332AED}" destId="{E917FD04-9FEF-4271-B016-C4AD819F1230}" srcOrd="5" destOrd="0" parTransId="{0FA0A833-C40C-4239-8F02-767D665BB192}" sibTransId="{13229463-B25A-4DA6-8F5D-167ECFED384D}"/>
    <dgm:cxn modelId="{FE896059-75E6-4CF8-AFB6-42771D8ECD65}" type="presOf" srcId="{98CA7FE5-F52C-491E-ADCA-F776657C3A34}" destId="{F18BBAA1-5826-44FA-881B-BB56CC2FF810}" srcOrd="0" destOrd="0" presId="urn:microsoft.com/office/officeart/2005/8/layout/process3"/>
    <dgm:cxn modelId="{4DC69201-6A7E-466B-838C-FA3D5BB9B8ED}" srcId="{C36C2D19-CDB4-4D44-9128-1D46AD332AED}" destId="{592039E6-BFCF-47E0-8D08-5FFAC286E20C}" srcOrd="2" destOrd="0" parTransId="{A96B8476-76F5-4F03-B439-BA0BCFA4747A}" sibTransId="{41004939-6F59-4B87-808B-EF3A833D3A05}"/>
    <dgm:cxn modelId="{76959961-B868-4400-9F24-68FCF6A98CC5}" type="presOf" srcId="{C843607C-DF28-4328-98C7-D3770D3C3CFB}" destId="{5DE62A58-200D-4D36-A1DD-BB346311CA36}" srcOrd="1" destOrd="0" presId="urn:microsoft.com/office/officeart/2005/8/layout/process3"/>
    <dgm:cxn modelId="{397AFDC6-4254-4163-A140-A9E0F27441F4}" type="presOf" srcId="{F00E9194-D940-4A62-A8F5-102C03295029}" destId="{53B287C8-3B05-4333-9FC0-EFE09E9B86A1}" srcOrd="0" destOrd="0" presId="urn:microsoft.com/office/officeart/2005/8/layout/process3"/>
    <dgm:cxn modelId="{46F3BC66-AD19-4ECE-B17E-521144229A90}" type="presOf" srcId="{AA7FDC18-A303-43D8-A0E1-1C4D8DB392B2}" destId="{A024C7C2-20EB-40C8-BD03-2EE79673538D}" srcOrd="0" destOrd="0" presId="urn:microsoft.com/office/officeart/2005/8/layout/process3"/>
    <dgm:cxn modelId="{AF828C6B-67DE-4310-8349-0A36366E6260}" type="presOf" srcId="{03C26BA0-BB97-440C-A6BC-ADE692452922}" destId="{181EDAD6-0299-4B7E-899B-8E334C935EAA}" srcOrd="0" destOrd="1" presId="urn:microsoft.com/office/officeart/2005/8/layout/process3"/>
    <dgm:cxn modelId="{AED9E5C3-5AED-475A-B40F-BB55D781DBEA}" type="presOf" srcId="{D742A017-05DE-40CD-B7D9-10F879CADFC2}" destId="{56762487-65ED-43C5-8857-4D0AFA159625}" srcOrd="0" destOrd="0" presId="urn:microsoft.com/office/officeart/2005/8/layout/process3"/>
    <dgm:cxn modelId="{CB46A430-927C-4836-B1D6-0C6F8F180823}" srcId="{C36C2D19-CDB4-4D44-9128-1D46AD332AED}" destId="{1752CA8A-CAB3-44D8-98AF-A32C2045DBF0}" srcOrd="4" destOrd="0" parTransId="{7FE1D94E-35D8-492F-9AFD-C59DC8CCD834}" sibTransId="{669C9D38-DC64-4DA4-A5C6-064783CD4ACB}"/>
    <dgm:cxn modelId="{0F163A6A-BE4B-4833-A006-4E84314DB053}" srcId="{AA7FDC18-A303-43D8-A0E1-1C4D8DB392B2}" destId="{D742A017-05DE-40CD-B7D9-10F879CADFC2}" srcOrd="0" destOrd="0" parTransId="{76BAD514-7928-4801-A366-1C25AA26903B}" sibTransId="{BE9EF980-8EE2-4ABD-9335-BC6BE41EC9AF}"/>
    <dgm:cxn modelId="{7AF9D382-5147-4626-8E0B-F17EBBA1F9C6}" srcId="{D742A017-05DE-40CD-B7D9-10F879CADFC2}" destId="{33D39625-AE7B-4E20-B1AA-FC2712B26F08}" srcOrd="3" destOrd="0" parTransId="{99275D32-A185-48D0-814B-2BC959EE05DA}" sibTransId="{D339A538-6B3F-476A-A983-A172A5C072DC}"/>
    <dgm:cxn modelId="{CCB91B8E-F5CB-467B-98FD-89A9A9E55C7D}" srcId="{D742A017-05DE-40CD-B7D9-10F879CADFC2}" destId="{98CA7FE5-F52C-491E-ADCA-F776657C3A34}" srcOrd="0" destOrd="0" parTransId="{9A8CC77B-33CE-4BCE-B2C2-B11E6E3927FE}" sibTransId="{2CB99A81-0BED-485F-A2D4-53ECF1502104}"/>
    <dgm:cxn modelId="{2EB2A69C-BB43-40E6-BA52-4777AB0FD5EC}" type="presOf" srcId="{1752CA8A-CAB3-44D8-98AF-A32C2045DBF0}" destId="{181EDAD6-0299-4B7E-899B-8E334C935EAA}" srcOrd="0" destOrd="4" presId="urn:microsoft.com/office/officeart/2005/8/layout/process3"/>
    <dgm:cxn modelId="{5A240CB4-D2A9-4B72-9363-9A8CB8B37E16}" type="presOf" srcId="{BE9EF980-8EE2-4ABD-9335-BC6BE41EC9AF}" destId="{3A1B835B-115C-4F37-8C12-ED44F772DD9D}" srcOrd="0" destOrd="0" presId="urn:microsoft.com/office/officeart/2005/8/layout/process3"/>
    <dgm:cxn modelId="{C8845946-AC12-4722-88CC-BC6C83F8479A}" srcId="{C36C2D19-CDB4-4D44-9128-1D46AD332AED}" destId="{DB4899D5-0819-4E32-942A-97ADA5178822}" srcOrd="6" destOrd="0" parTransId="{23D2F4C1-EDD3-41B3-B9B8-6E8C4C758ADB}" sibTransId="{AAB061DA-E520-48DD-A955-409373FF42C0}"/>
    <dgm:cxn modelId="{6ED74127-CC4F-43FF-97F9-601878447A66}" srcId="{C843607C-DF28-4328-98C7-D3770D3C3CFB}" destId="{B2A62B61-6A31-4304-BD1F-3C81F754EC62}" srcOrd="2" destOrd="0" parTransId="{743D5984-6B49-411C-95E1-B63A058E0B29}" sibTransId="{C1BF2A84-5B0F-41AB-856F-528A2EFC6190}"/>
    <dgm:cxn modelId="{646A1049-5EED-4CC7-B63B-ADED43CC45D6}" type="presOf" srcId="{E917FD04-9FEF-4271-B016-C4AD819F1230}" destId="{181EDAD6-0299-4B7E-899B-8E334C935EAA}" srcOrd="0" destOrd="5" presId="urn:microsoft.com/office/officeart/2005/8/layout/process3"/>
    <dgm:cxn modelId="{96D2F3A4-343D-4D73-9FBD-242B7BC4492F}" srcId="{C36C2D19-CDB4-4D44-9128-1D46AD332AED}" destId="{0D8191C2-9815-46D5-8A66-1302D5F14992}" srcOrd="3" destOrd="0" parTransId="{C1673BAA-3EBA-4933-AAE6-45F35DF62EB4}" sibTransId="{2CC080D7-6249-412B-9B79-8918250C66D0}"/>
    <dgm:cxn modelId="{042DC6C7-46E4-4E01-BD2A-CD610E8A6D78}" type="presOf" srcId="{5584C3DC-E089-4B01-B39B-975BD38F03A3}" destId="{F18BBAA1-5826-44FA-881B-BB56CC2FF810}" srcOrd="0" destOrd="1" presId="urn:microsoft.com/office/officeart/2005/8/layout/process3"/>
    <dgm:cxn modelId="{1C37E166-34F1-458A-A8BD-4A04BE3E08D3}" type="presOf" srcId="{CE9D1187-7017-4B25-ACA5-A60186BEA8E2}" destId="{F18BBAA1-5826-44FA-881B-BB56CC2FF810}" srcOrd="0" destOrd="2" presId="urn:microsoft.com/office/officeart/2005/8/layout/process3"/>
    <dgm:cxn modelId="{28120A1F-8447-4AC1-9797-2045547F092F}" type="presOf" srcId="{813401D3-605C-450F-BE8D-D7B7F153AA5F}" destId="{62E1237E-DA30-4E50-8C01-0BF3D36AE9D2}" srcOrd="0" destOrd="1" presId="urn:microsoft.com/office/officeart/2005/8/layout/process3"/>
    <dgm:cxn modelId="{652CA574-EA6D-4516-B15B-02220E2FF391}" srcId="{C36C2D19-CDB4-4D44-9128-1D46AD332AED}" destId="{4EE745DB-B9EF-4D44-B54D-E9F3004D4E81}" srcOrd="7" destOrd="0" parTransId="{8D7B9CB9-B9B4-4A85-AA0A-5235F74DA732}" sibTransId="{F30A0882-CB5E-4911-A0EE-05458A7E6E23}"/>
    <dgm:cxn modelId="{742C75AF-10C1-408B-BE9A-2EA9F8D18C13}" type="presOf" srcId="{BE9EF980-8EE2-4ABD-9335-BC6BE41EC9AF}" destId="{D77BEE0D-1AB0-4FFF-BA5F-B463F75764BD}" srcOrd="1" destOrd="0" presId="urn:microsoft.com/office/officeart/2005/8/layout/process3"/>
    <dgm:cxn modelId="{2C7C8421-29D8-4178-A495-78F79353CAB3}" type="presParOf" srcId="{A024C7C2-20EB-40C8-BD03-2EE79673538D}" destId="{45A61248-2820-4A83-90A3-506047584560}" srcOrd="0" destOrd="0" presId="urn:microsoft.com/office/officeart/2005/8/layout/process3"/>
    <dgm:cxn modelId="{013C9804-4B83-4E08-BAC2-D5498BA6BA28}" type="presParOf" srcId="{45A61248-2820-4A83-90A3-506047584560}" destId="{56762487-65ED-43C5-8857-4D0AFA159625}" srcOrd="0" destOrd="0" presId="urn:microsoft.com/office/officeart/2005/8/layout/process3"/>
    <dgm:cxn modelId="{7D346801-F661-4972-919F-2F913CF6BF15}" type="presParOf" srcId="{45A61248-2820-4A83-90A3-506047584560}" destId="{AC81C38C-2594-438C-8B03-0A38FF54830B}" srcOrd="1" destOrd="0" presId="urn:microsoft.com/office/officeart/2005/8/layout/process3"/>
    <dgm:cxn modelId="{E44CCD14-7DFF-4B5F-B9E7-6A2FAE7A13C3}" type="presParOf" srcId="{45A61248-2820-4A83-90A3-506047584560}" destId="{F18BBAA1-5826-44FA-881B-BB56CC2FF810}" srcOrd="2" destOrd="0" presId="urn:microsoft.com/office/officeart/2005/8/layout/process3"/>
    <dgm:cxn modelId="{84E83198-2D0B-465B-9129-80EDD19F5C61}" type="presParOf" srcId="{A024C7C2-20EB-40C8-BD03-2EE79673538D}" destId="{3A1B835B-115C-4F37-8C12-ED44F772DD9D}" srcOrd="1" destOrd="0" presId="urn:microsoft.com/office/officeart/2005/8/layout/process3"/>
    <dgm:cxn modelId="{D512EE22-2FB9-4025-A233-D46D63FA3AB7}" type="presParOf" srcId="{3A1B835B-115C-4F37-8C12-ED44F772DD9D}" destId="{D77BEE0D-1AB0-4FFF-BA5F-B463F75764BD}" srcOrd="0" destOrd="0" presId="urn:microsoft.com/office/officeart/2005/8/layout/process3"/>
    <dgm:cxn modelId="{D282DA6B-A081-413C-9046-CA15ED3E272B}" type="presParOf" srcId="{A024C7C2-20EB-40C8-BD03-2EE79673538D}" destId="{736EBFB3-433B-4910-9418-9550883C09B0}" srcOrd="2" destOrd="0" presId="urn:microsoft.com/office/officeart/2005/8/layout/process3"/>
    <dgm:cxn modelId="{8A313670-8E58-454A-8A13-B51C8310AEA1}" type="presParOf" srcId="{736EBFB3-433B-4910-9418-9550883C09B0}" destId="{F0ED2E3B-A2D8-4627-AB5D-7CDB21D6E1B9}" srcOrd="0" destOrd="0" presId="urn:microsoft.com/office/officeart/2005/8/layout/process3"/>
    <dgm:cxn modelId="{82E3B2E0-E52B-4343-9A14-35D54EB91AEC}" type="presParOf" srcId="{736EBFB3-433B-4910-9418-9550883C09B0}" destId="{5DE62A58-200D-4D36-A1DD-BB346311CA36}" srcOrd="1" destOrd="0" presId="urn:microsoft.com/office/officeart/2005/8/layout/process3"/>
    <dgm:cxn modelId="{851FEA0B-EAEB-4403-AD60-C37360161CEB}" type="presParOf" srcId="{736EBFB3-433B-4910-9418-9550883C09B0}" destId="{62E1237E-DA30-4E50-8C01-0BF3D36AE9D2}" srcOrd="2" destOrd="0" presId="urn:microsoft.com/office/officeart/2005/8/layout/process3"/>
    <dgm:cxn modelId="{53CEFEAF-14ED-4694-813B-F29BC3D89998}" type="presParOf" srcId="{A024C7C2-20EB-40C8-BD03-2EE79673538D}" destId="{53B287C8-3B05-4333-9FC0-EFE09E9B86A1}" srcOrd="3" destOrd="0" presId="urn:microsoft.com/office/officeart/2005/8/layout/process3"/>
    <dgm:cxn modelId="{8F1CA926-CEDC-438F-8E42-A785F0D80D91}" type="presParOf" srcId="{53B287C8-3B05-4333-9FC0-EFE09E9B86A1}" destId="{3BDF7CD5-7769-41BD-B7AB-3DD9688B96A1}" srcOrd="0" destOrd="0" presId="urn:microsoft.com/office/officeart/2005/8/layout/process3"/>
    <dgm:cxn modelId="{52E2FF1F-AE07-4C6F-89AE-743D306F6374}" type="presParOf" srcId="{A024C7C2-20EB-40C8-BD03-2EE79673538D}" destId="{08C55C37-19E0-4265-8411-EEC3D4E1F2A5}" srcOrd="4" destOrd="0" presId="urn:microsoft.com/office/officeart/2005/8/layout/process3"/>
    <dgm:cxn modelId="{31A13E8C-4079-4D7F-A7B8-1845796EFE08}" type="presParOf" srcId="{08C55C37-19E0-4265-8411-EEC3D4E1F2A5}" destId="{F5DFE931-D17B-4A1D-9311-F6F65A04CF2B}" srcOrd="0" destOrd="0" presId="urn:microsoft.com/office/officeart/2005/8/layout/process3"/>
    <dgm:cxn modelId="{2C3A932A-F0A6-402F-8BE2-4E96A16A015B}" type="presParOf" srcId="{08C55C37-19E0-4265-8411-EEC3D4E1F2A5}" destId="{0738C8EA-A976-45FB-9680-733374D952FE}" srcOrd="1" destOrd="0" presId="urn:microsoft.com/office/officeart/2005/8/layout/process3"/>
    <dgm:cxn modelId="{83C4FDF4-FA4A-4630-846F-2A57C048C57D}" type="presParOf" srcId="{08C55C37-19E0-4265-8411-EEC3D4E1F2A5}" destId="{181EDAD6-0299-4B7E-899B-8E334C935EAA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467D74-D070-4CC2-B6B5-C460D8E3DE71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6872E01A-28EA-41B6-B111-718866C2CD41}">
      <dgm:prSet phldrT="[텍스트]" custT="1"/>
      <dgm:spPr/>
      <dgm:t>
        <a:bodyPr/>
        <a:lstStyle/>
        <a:p>
          <a:pPr latinLnBrk="1"/>
          <a:r>
            <a:rPr lang="ko-KR" altLang="en-US" sz="2000" b="1" dirty="0" smtClean="0">
              <a:latin typeface="헤움민트122" pitchFamily="18" charset="-127"/>
              <a:ea typeface="헤움민트122" pitchFamily="18" charset="-127"/>
            </a:rPr>
            <a:t>투입 </a:t>
          </a:r>
          <a:r>
            <a:rPr lang="en-US" altLang="ko-KR" sz="2000" b="1" dirty="0" smtClean="0">
              <a:latin typeface="헤움민트122" pitchFamily="18" charset="-127"/>
              <a:ea typeface="헤움민트122" pitchFamily="18" charset="-127"/>
            </a:rPr>
            <a:t>&lt;</a:t>
          </a:r>
          <a:r>
            <a:rPr lang="ko-KR" altLang="en-US" sz="2000" b="1" dirty="0" smtClean="0">
              <a:latin typeface="헤움민트122" pitchFamily="18" charset="-127"/>
              <a:ea typeface="헤움민트122" pitchFamily="18" charset="-127"/>
            </a:rPr>
            <a:t>행정</a:t>
          </a:r>
          <a:r>
            <a:rPr lang="en-US" altLang="ko-KR" sz="2000" b="1" dirty="0" smtClean="0">
              <a:latin typeface="헤움민트122" pitchFamily="18" charset="-127"/>
              <a:ea typeface="헤움민트122" pitchFamily="18" charset="-127"/>
            </a:rPr>
            <a:t>&gt;</a:t>
          </a:r>
          <a:endParaRPr lang="ko-KR" altLang="en-US" sz="2000" b="1" dirty="0">
            <a:latin typeface="헤움민트122" pitchFamily="18" charset="-127"/>
            <a:ea typeface="헤움민트122" pitchFamily="18" charset="-127"/>
          </a:endParaRPr>
        </a:p>
      </dgm:t>
    </dgm:pt>
    <dgm:pt modelId="{3C4B6772-46D1-4931-801C-BF1B192908ED}" type="parTrans" cxnId="{56EBB1A2-DC6F-4AFB-8479-CCA864AD3445}">
      <dgm:prSet/>
      <dgm:spPr/>
      <dgm:t>
        <a:bodyPr/>
        <a:lstStyle/>
        <a:p>
          <a:pPr latinLnBrk="1"/>
          <a:endParaRPr lang="ko-KR" altLang="en-US"/>
        </a:p>
      </dgm:t>
    </dgm:pt>
    <dgm:pt modelId="{B4737AD3-3427-41B7-A460-76FAC2B53540}" type="sibTrans" cxnId="{56EBB1A2-DC6F-4AFB-8479-CCA864AD3445}">
      <dgm:prSet/>
      <dgm:spPr/>
      <dgm:t>
        <a:bodyPr/>
        <a:lstStyle/>
        <a:p>
          <a:pPr latinLnBrk="1"/>
          <a:endParaRPr lang="ko-KR" altLang="en-US"/>
        </a:p>
      </dgm:t>
    </dgm:pt>
    <dgm:pt modelId="{5A5ADA67-13A6-4DF1-8E1A-01A2FD89793A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교육목표</a:t>
          </a:r>
          <a:endParaRPr lang="ko-KR" altLang="en-US" sz="2000" dirty="0">
            <a:latin typeface="헤움민트122" pitchFamily="18" charset="-127"/>
            <a:ea typeface="헤움민트122" pitchFamily="18" charset="-127"/>
          </a:endParaRPr>
        </a:p>
      </dgm:t>
    </dgm:pt>
    <dgm:pt modelId="{BFD8605E-B97B-4458-9997-BE3367481713}" type="parTrans" cxnId="{4F59C32C-A946-475E-AB8A-3B715B3F69B5}">
      <dgm:prSet/>
      <dgm:spPr/>
      <dgm:t>
        <a:bodyPr/>
        <a:lstStyle/>
        <a:p>
          <a:pPr latinLnBrk="1"/>
          <a:endParaRPr lang="ko-KR" altLang="en-US"/>
        </a:p>
      </dgm:t>
    </dgm:pt>
    <dgm:pt modelId="{44B4187A-B4E8-47C4-ACEC-7CCD8A96CC22}" type="sibTrans" cxnId="{4F59C32C-A946-475E-AB8A-3B715B3F69B5}">
      <dgm:prSet/>
      <dgm:spPr/>
      <dgm:t>
        <a:bodyPr/>
        <a:lstStyle/>
        <a:p>
          <a:pPr latinLnBrk="1"/>
          <a:endParaRPr lang="ko-KR" altLang="en-US"/>
        </a:p>
      </dgm:t>
    </dgm:pt>
    <dgm:pt modelId="{9DDC8612-3848-44D7-95D2-C19B0B9E713B}">
      <dgm:prSet phldrT="[텍스트]" custT="1"/>
      <dgm:spPr/>
      <dgm:t>
        <a:bodyPr/>
        <a:lstStyle/>
        <a:p>
          <a:pPr latinLnBrk="1"/>
          <a:r>
            <a:rPr lang="ko-KR" altLang="en-US" sz="2000" b="1" dirty="0" smtClean="0">
              <a:latin typeface="헤움민트122" pitchFamily="18" charset="-127"/>
              <a:ea typeface="헤움민트122" pitchFamily="18" charset="-127"/>
            </a:rPr>
            <a:t>과정 </a:t>
          </a:r>
          <a:r>
            <a:rPr lang="en-US" altLang="ko-KR" sz="2000" b="1" dirty="0" smtClean="0">
              <a:latin typeface="헤움민트122" pitchFamily="18" charset="-127"/>
              <a:ea typeface="헤움민트122" pitchFamily="18" charset="-127"/>
            </a:rPr>
            <a:t>&lt; </a:t>
          </a:r>
          <a:r>
            <a:rPr lang="ko-KR" altLang="en-US" sz="2000" b="1" dirty="0" smtClean="0">
              <a:latin typeface="헤움민트122" pitchFamily="18" charset="-127"/>
              <a:ea typeface="헤움민트122" pitchFamily="18" charset="-127"/>
            </a:rPr>
            <a:t>학교교육</a:t>
          </a:r>
          <a:r>
            <a:rPr lang="en-US" altLang="ko-KR" sz="2000" b="1" dirty="0" smtClean="0">
              <a:latin typeface="헤움민트122" pitchFamily="18" charset="-127"/>
              <a:ea typeface="헤움민트122" pitchFamily="18" charset="-127"/>
            </a:rPr>
            <a:t>&gt;</a:t>
          </a:r>
          <a:endParaRPr lang="ko-KR" altLang="en-US" sz="2000" b="1" dirty="0">
            <a:latin typeface="헤움민트122" pitchFamily="18" charset="-127"/>
            <a:ea typeface="헤움민트122" pitchFamily="18" charset="-127"/>
          </a:endParaRPr>
        </a:p>
      </dgm:t>
    </dgm:pt>
    <dgm:pt modelId="{B93DB9D9-D4B6-45F9-83AA-400804099B58}" type="parTrans" cxnId="{5784D4A5-8A1E-4064-B7EF-2DE7E81B2105}">
      <dgm:prSet/>
      <dgm:spPr/>
      <dgm:t>
        <a:bodyPr/>
        <a:lstStyle/>
        <a:p>
          <a:pPr latinLnBrk="1"/>
          <a:endParaRPr lang="ko-KR" altLang="en-US"/>
        </a:p>
      </dgm:t>
    </dgm:pt>
    <dgm:pt modelId="{DCC45AA2-D83E-4098-B687-E83448FE16FA}" type="sibTrans" cxnId="{5784D4A5-8A1E-4064-B7EF-2DE7E81B2105}">
      <dgm:prSet/>
      <dgm:spPr/>
      <dgm:t>
        <a:bodyPr/>
        <a:lstStyle/>
        <a:p>
          <a:pPr latinLnBrk="1"/>
          <a:endParaRPr lang="ko-KR" altLang="en-US"/>
        </a:p>
      </dgm:t>
    </dgm:pt>
    <dgm:pt modelId="{F4218D02-D3E6-434C-BE19-1AF9A51CA933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계획</a:t>
          </a:r>
          <a:endParaRPr lang="ko-KR" altLang="en-US" sz="2000" dirty="0">
            <a:latin typeface="헤움민트122" pitchFamily="18" charset="-127"/>
            <a:ea typeface="헤움민트122" pitchFamily="18" charset="-127"/>
          </a:endParaRPr>
        </a:p>
      </dgm:t>
    </dgm:pt>
    <dgm:pt modelId="{2A6BC84A-C6EC-4BDD-8434-1B2624DC22E9}" type="parTrans" cxnId="{A2F7516D-86D7-42B2-A616-28A53716C6E9}">
      <dgm:prSet/>
      <dgm:spPr/>
      <dgm:t>
        <a:bodyPr/>
        <a:lstStyle/>
        <a:p>
          <a:pPr latinLnBrk="1"/>
          <a:endParaRPr lang="ko-KR" altLang="en-US"/>
        </a:p>
      </dgm:t>
    </dgm:pt>
    <dgm:pt modelId="{8DA02C93-27D4-4093-9353-DFDCFFF0319B}" type="sibTrans" cxnId="{A2F7516D-86D7-42B2-A616-28A53716C6E9}">
      <dgm:prSet/>
      <dgm:spPr/>
      <dgm:t>
        <a:bodyPr/>
        <a:lstStyle/>
        <a:p>
          <a:pPr latinLnBrk="1"/>
          <a:endParaRPr lang="ko-KR" altLang="en-US"/>
        </a:p>
      </dgm:t>
    </dgm:pt>
    <dgm:pt modelId="{A75F01C8-73B2-406D-9BD4-0778B9B65592}">
      <dgm:prSet phldrT="[텍스트]" custT="1"/>
      <dgm:spPr/>
      <dgm:t>
        <a:bodyPr/>
        <a:lstStyle/>
        <a:p>
          <a:pPr latinLnBrk="1"/>
          <a:r>
            <a:rPr lang="ko-KR" altLang="en-US" sz="2000" b="1" dirty="0" smtClean="0">
              <a:latin typeface="헤움민트122" pitchFamily="18" charset="-127"/>
              <a:ea typeface="헤움민트122" pitchFamily="18" charset="-127"/>
            </a:rPr>
            <a:t>산출 </a:t>
          </a:r>
          <a:r>
            <a:rPr lang="en-US" altLang="ko-KR" sz="2000" b="1" dirty="0" smtClean="0">
              <a:latin typeface="헤움민트122" pitchFamily="18" charset="-127"/>
              <a:ea typeface="헤움민트122" pitchFamily="18" charset="-127"/>
            </a:rPr>
            <a:t>&lt; </a:t>
          </a:r>
          <a:r>
            <a:rPr lang="ko-KR" altLang="en-US" sz="2000" b="1" dirty="0" smtClean="0">
              <a:latin typeface="헤움민트122" pitchFamily="18" charset="-127"/>
              <a:ea typeface="헤움민트122" pitchFamily="18" charset="-127"/>
            </a:rPr>
            <a:t>학생의 학습성과</a:t>
          </a:r>
          <a:r>
            <a:rPr lang="en-US" altLang="ko-KR" sz="2000" b="1" dirty="0" smtClean="0">
              <a:latin typeface="헤움민트122" pitchFamily="18" charset="-127"/>
              <a:ea typeface="헤움민트122" pitchFamily="18" charset="-127"/>
            </a:rPr>
            <a:t>&gt;</a:t>
          </a:r>
          <a:endParaRPr lang="ko-KR" altLang="en-US" sz="2000" b="1" dirty="0">
            <a:latin typeface="헤움민트122" pitchFamily="18" charset="-127"/>
            <a:ea typeface="헤움민트122" pitchFamily="18" charset="-127"/>
          </a:endParaRPr>
        </a:p>
      </dgm:t>
    </dgm:pt>
    <dgm:pt modelId="{74E3D06E-35BE-4AF4-BBA7-411A4FF559A1}" type="parTrans" cxnId="{2F2970BE-9EEB-49DD-BB88-F7760AE02DF1}">
      <dgm:prSet/>
      <dgm:spPr/>
      <dgm:t>
        <a:bodyPr/>
        <a:lstStyle/>
        <a:p>
          <a:pPr latinLnBrk="1"/>
          <a:endParaRPr lang="ko-KR" altLang="en-US"/>
        </a:p>
      </dgm:t>
    </dgm:pt>
    <dgm:pt modelId="{32561FAA-E6FF-4AFD-849C-73DCF0884DD0}" type="sibTrans" cxnId="{2F2970BE-9EEB-49DD-BB88-F7760AE02DF1}">
      <dgm:prSet/>
      <dgm:spPr/>
      <dgm:t>
        <a:bodyPr/>
        <a:lstStyle/>
        <a:p>
          <a:pPr latinLnBrk="1"/>
          <a:endParaRPr lang="ko-KR" altLang="en-US"/>
        </a:p>
      </dgm:t>
    </dgm:pt>
    <dgm:pt modelId="{2B50090F-4C9F-44DE-9E38-71C89E8ED4F9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지식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기능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태도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;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지적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정의적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신체적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도덕적 변화</a:t>
          </a:r>
          <a:endParaRPr lang="ko-KR" altLang="en-US" sz="2000" dirty="0">
            <a:latin typeface="헤움민트122" pitchFamily="18" charset="-127"/>
            <a:ea typeface="헤움민트122" pitchFamily="18" charset="-127"/>
          </a:endParaRPr>
        </a:p>
      </dgm:t>
    </dgm:pt>
    <dgm:pt modelId="{211AFDC9-3F4F-4A25-9016-D2B186755432}" type="parTrans" cxnId="{6CDE3749-B875-4764-9388-1A00CF764165}">
      <dgm:prSet/>
      <dgm:spPr/>
      <dgm:t>
        <a:bodyPr/>
        <a:lstStyle/>
        <a:p>
          <a:pPr latinLnBrk="1"/>
          <a:endParaRPr lang="ko-KR" altLang="en-US"/>
        </a:p>
      </dgm:t>
    </dgm:pt>
    <dgm:pt modelId="{BB57F289-4552-48C7-9AE2-56DDFC53F936}" type="sibTrans" cxnId="{6CDE3749-B875-4764-9388-1A00CF764165}">
      <dgm:prSet/>
      <dgm:spPr/>
      <dgm:t>
        <a:bodyPr/>
        <a:lstStyle/>
        <a:p>
          <a:pPr latinLnBrk="1"/>
          <a:endParaRPr lang="ko-KR" altLang="en-US"/>
        </a:p>
      </dgm:t>
    </dgm:pt>
    <dgm:pt modelId="{CE5C7499-A9AB-4829-A740-A5E40146B3B1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교육과정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·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교재</a:t>
          </a:r>
          <a:endParaRPr lang="ko-KR" altLang="en-US" sz="2000" dirty="0">
            <a:latin typeface="헤움민트122" pitchFamily="18" charset="-127"/>
            <a:ea typeface="헤움민트122" pitchFamily="18" charset="-127"/>
          </a:endParaRPr>
        </a:p>
      </dgm:t>
    </dgm:pt>
    <dgm:pt modelId="{F6F400A5-3DF5-48C5-AA10-4D50216D23D1}" type="parTrans" cxnId="{23203A71-9D4F-4CE4-AF0F-0AEB87A5370F}">
      <dgm:prSet/>
      <dgm:spPr/>
      <dgm:t>
        <a:bodyPr/>
        <a:lstStyle/>
        <a:p>
          <a:pPr latinLnBrk="1"/>
          <a:endParaRPr lang="ko-KR" altLang="en-US"/>
        </a:p>
      </dgm:t>
    </dgm:pt>
    <dgm:pt modelId="{08733205-8A3F-4314-BFD0-84B68403C891}" type="sibTrans" cxnId="{23203A71-9D4F-4CE4-AF0F-0AEB87A5370F}">
      <dgm:prSet/>
      <dgm:spPr/>
      <dgm:t>
        <a:bodyPr/>
        <a:lstStyle/>
        <a:p>
          <a:pPr latinLnBrk="1"/>
          <a:endParaRPr lang="ko-KR" altLang="en-US"/>
        </a:p>
      </dgm:t>
    </dgm:pt>
    <dgm:pt modelId="{7B5DD661-2766-49DD-B7CD-AA3265A85765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인적자원</a:t>
          </a:r>
          <a:endParaRPr lang="ko-KR" altLang="en-US" sz="2000" dirty="0">
            <a:latin typeface="헤움민트122" pitchFamily="18" charset="-127"/>
            <a:ea typeface="헤움민트122" pitchFamily="18" charset="-127"/>
          </a:endParaRPr>
        </a:p>
      </dgm:t>
    </dgm:pt>
    <dgm:pt modelId="{BBFF53AC-8403-4624-B3AB-3291084AC51B}" type="parTrans" cxnId="{1430DAA9-C748-474A-B30C-FDBFC170D55F}">
      <dgm:prSet/>
      <dgm:spPr/>
      <dgm:t>
        <a:bodyPr/>
        <a:lstStyle/>
        <a:p>
          <a:pPr latinLnBrk="1"/>
          <a:endParaRPr lang="ko-KR" altLang="en-US"/>
        </a:p>
      </dgm:t>
    </dgm:pt>
    <dgm:pt modelId="{6EB25B54-240A-41B8-8B8F-0DC7D336725B}" type="sibTrans" cxnId="{1430DAA9-C748-474A-B30C-FDBFC170D55F}">
      <dgm:prSet/>
      <dgm:spPr/>
      <dgm:t>
        <a:bodyPr/>
        <a:lstStyle/>
        <a:p>
          <a:pPr latinLnBrk="1"/>
          <a:endParaRPr lang="ko-KR" altLang="en-US"/>
        </a:p>
      </dgm:t>
    </dgm:pt>
    <dgm:pt modelId="{8AD4001B-45B5-4883-9945-5AEAC2F5323B}">
      <dgm:prSet phldrT="[텍스트]" custT="1"/>
      <dgm:spPr/>
      <dgm:t>
        <a:bodyPr/>
        <a:lstStyle/>
        <a:p>
          <a:pPr latinLnBrk="1"/>
          <a:r>
            <a:rPr lang="ko-KR" altLang="en-US" sz="2000" dirty="0" err="1" smtClean="0">
              <a:latin typeface="헤움민트122" pitchFamily="18" charset="-127"/>
              <a:ea typeface="헤움민트122" pitchFamily="18" charset="-127"/>
            </a:rPr>
            <a:t>물적자원</a:t>
          </a:r>
          <a:endParaRPr lang="ko-KR" altLang="en-US" sz="2000" dirty="0">
            <a:latin typeface="헤움민트122" pitchFamily="18" charset="-127"/>
            <a:ea typeface="헤움민트122" pitchFamily="18" charset="-127"/>
          </a:endParaRPr>
        </a:p>
      </dgm:t>
    </dgm:pt>
    <dgm:pt modelId="{0BEB5D9C-1715-438D-B5AD-1BAA3335CDE7}" type="parTrans" cxnId="{20A46AEC-20CC-462D-9935-AEE780EEFD73}">
      <dgm:prSet/>
      <dgm:spPr/>
      <dgm:t>
        <a:bodyPr/>
        <a:lstStyle/>
        <a:p>
          <a:pPr latinLnBrk="1"/>
          <a:endParaRPr lang="ko-KR" altLang="en-US"/>
        </a:p>
      </dgm:t>
    </dgm:pt>
    <dgm:pt modelId="{4EA0BB3C-1E51-42B2-AFD4-0F83DA71592E}" type="sibTrans" cxnId="{20A46AEC-20CC-462D-9935-AEE780EEFD73}">
      <dgm:prSet/>
      <dgm:spPr/>
      <dgm:t>
        <a:bodyPr/>
        <a:lstStyle/>
        <a:p>
          <a:pPr latinLnBrk="1"/>
          <a:endParaRPr lang="ko-KR" altLang="en-US"/>
        </a:p>
      </dgm:t>
    </dgm:pt>
    <dgm:pt modelId="{BD34D0A7-2625-4D44-AAC3-A86E9CA639DA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재정</a:t>
          </a:r>
          <a:endParaRPr lang="ko-KR" altLang="en-US" sz="2000" dirty="0">
            <a:latin typeface="헤움민트122" pitchFamily="18" charset="-127"/>
            <a:ea typeface="헤움민트122" pitchFamily="18" charset="-127"/>
          </a:endParaRPr>
        </a:p>
      </dgm:t>
    </dgm:pt>
    <dgm:pt modelId="{E35BB753-B686-4D4F-ABD2-E4F9ABC23220}" type="parTrans" cxnId="{9BFF843D-0FD3-4665-A3D2-F26EEF9FB9C3}">
      <dgm:prSet/>
      <dgm:spPr/>
      <dgm:t>
        <a:bodyPr/>
        <a:lstStyle/>
        <a:p>
          <a:pPr latinLnBrk="1"/>
          <a:endParaRPr lang="ko-KR" altLang="en-US"/>
        </a:p>
      </dgm:t>
    </dgm:pt>
    <dgm:pt modelId="{7BA4820E-EE27-449F-859E-7CF6F689C0C9}" type="sibTrans" cxnId="{9BFF843D-0FD3-4665-A3D2-F26EEF9FB9C3}">
      <dgm:prSet/>
      <dgm:spPr/>
      <dgm:t>
        <a:bodyPr/>
        <a:lstStyle/>
        <a:p>
          <a:pPr latinLnBrk="1"/>
          <a:endParaRPr lang="ko-KR" altLang="en-US"/>
        </a:p>
      </dgm:t>
    </dgm:pt>
    <dgm:pt modelId="{11B58A0F-6427-4514-9CDB-580DE0D54415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장학</a:t>
          </a:r>
          <a:endParaRPr lang="ko-KR" altLang="en-US" sz="2000" dirty="0">
            <a:latin typeface="헤움민트122" pitchFamily="18" charset="-127"/>
            <a:ea typeface="헤움민트122" pitchFamily="18" charset="-127"/>
          </a:endParaRPr>
        </a:p>
      </dgm:t>
    </dgm:pt>
    <dgm:pt modelId="{DEB5F7E8-0F8A-46A9-A7ED-6681180D4E9F}" type="parTrans" cxnId="{3BC06D5B-3DE7-4536-840E-6CF41FBCAA58}">
      <dgm:prSet/>
      <dgm:spPr/>
      <dgm:t>
        <a:bodyPr/>
        <a:lstStyle/>
        <a:p>
          <a:pPr latinLnBrk="1"/>
          <a:endParaRPr lang="ko-KR" altLang="en-US"/>
        </a:p>
      </dgm:t>
    </dgm:pt>
    <dgm:pt modelId="{2D72B60C-E834-487B-8789-4FB6FB5351D5}" type="sibTrans" cxnId="{3BC06D5B-3DE7-4536-840E-6CF41FBCAA58}">
      <dgm:prSet/>
      <dgm:spPr/>
      <dgm:t>
        <a:bodyPr/>
        <a:lstStyle/>
        <a:p>
          <a:pPr latinLnBrk="1"/>
          <a:endParaRPr lang="ko-KR" altLang="en-US"/>
        </a:p>
      </dgm:t>
    </dgm:pt>
    <dgm:pt modelId="{781EC256-A996-4E20-AF0A-2D312BAEE34C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조직구조 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: 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교무분장조직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운영조직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학습조직</a:t>
          </a:r>
          <a:endParaRPr lang="ko-KR" altLang="en-US" sz="2000" dirty="0">
            <a:latin typeface="헤움민트122" pitchFamily="18" charset="-127"/>
            <a:ea typeface="헤움민트122" pitchFamily="18" charset="-127"/>
          </a:endParaRPr>
        </a:p>
      </dgm:t>
    </dgm:pt>
    <dgm:pt modelId="{B926097B-EBF8-4F9D-96EA-40EB37FFC654}" type="parTrans" cxnId="{F2353045-3CA4-4E5B-88C4-63588820F12E}">
      <dgm:prSet/>
      <dgm:spPr/>
      <dgm:t>
        <a:bodyPr/>
        <a:lstStyle/>
        <a:p>
          <a:pPr latinLnBrk="1"/>
          <a:endParaRPr lang="ko-KR" altLang="en-US"/>
        </a:p>
      </dgm:t>
    </dgm:pt>
    <dgm:pt modelId="{75FCED6B-DCE4-4655-93A2-3C03BA6481A3}" type="sibTrans" cxnId="{F2353045-3CA4-4E5B-88C4-63588820F12E}">
      <dgm:prSet/>
      <dgm:spPr/>
      <dgm:t>
        <a:bodyPr/>
        <a:lstStyle/>
        <a:p>
          <a:pPr latinLnBrk="1"/>
          <a:endParaRPr lang="ko-KR" altLang="en-US"/>
        </a:p>
      </dgm:t>
    </dgm:pt>
    <dgm:pt modelId="{474AE03D-3E08-4A67-BF12-CC9D2256034A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과업 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: 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교수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-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학습</a:t>
          </a:r>
          <a:endParaRPr lang="ko-KR" altLang="en-US" sz="2000" dirty="0">
            <a:latin typeface="헤움민트122" pitchFamily="18" charset="-127"/>
            <a:ea typeface="헤움민트122" pitchFamily="18" charset="-127"/>
          </a:endParaRPr>
        </a:p>
      </dgm:t>
    </dgm:pt>
    <dgm:pt modelId="{D6C5EDE6-92CB-458F-845D-A6A1FDFEE3FB}" type="parTrans" cxnId="{462A475D-00D2-4B4C-A912-A248D24F86FB}">
      <dgm:prSet/>
      <dgm:spPr/>
      <dgm:t>
        <a:bodyPr/>
        <a:lstStyle/>
        <a:p>
          <a:pPr latinLnBrk="1"/>
          <a:endParaRPr lang="ko-KR" altLang="en-US"/>
        </a:p>
      </dgm:t>
    </dgm:pt>
    <dgm:pt modelId="{0BD68A6C-C983-46B2-B58C-7686CDDCF371}" type="sibTrans" cxnId="{462A475D-00D2-4B4C-A912-A248D24F86FB}">
      <dgm:prSet/>
      <dgm:spPr/>
      <dgm:t>
        <a:bodyPr/>
        <a:lstStyle/>
        <a:p>
          <a:pPr latinLnBrk="1"/>
          <a:endParaRPr lang="ko-KR" altLang="en-US"/>
        </a:p>
      </dgm:t>
    </dgm:pt>
    <dgm:pt modelId="{ACFE043D-66EB-4C43-A478-0643CDAA5467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평가</a:t>
          </a:r>
          <a:endParaRPr lang="ko-KR" altLang="en-US" sz="2000" dirty="0">
            <a:latin typeface="헤움민트122" pitchFamily="18" charset="-127"/>
            <a:ea typeface="헤움민트122" pitchFamily="18" charset="-127"/>
          </a:endParaRPr>
        </a:p>
      </dgm:t>
    </dgm:pt>
    <dgm:pt modelId="{F75236D6-DC85-4108-BAA8-228AF5D89522}" type="parTrans" cxnId="{8690C4FC-5BD7-4C69-97C7-CB348E967838}">
      <dgm:prSet/>
      <dgm:spPr/>
      <dgm:t>
        <a:bodyPr/>
        <a:lstStyle/>
        <a:p>
          <a:pPr latinLnBrk="1"/>
          <a:endParaRPr lang="ko-KR" altLang="en-US"/>
        </a:p>
      </dgm:t>
    </dgm:pt>
    <dgm:pt modelId="{1757CFB9-7328-4B42-BBE1-17DE98229F7B}" type="sibTrans" cxnId="{8690C4FC-5BD7-4C69-97C7-CB348E967838}">
      <dgm:prSet/>
      <dgm:spPr/>
      <dgm:t>
        <a:bodyPr/>
        <a:lstStyle/>
        <a:p>
          <a:pPr latinLnBrk="1"/>
          <a:endParaRPr lang="ko-KR" altLang="en-US"/>
        </a:p>
      </dgm:t>
    </dgm:pt>
    <dgm:pt modelId="{7403656C-B3AC-4AFB-8026-8C5FDAC6FD43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가정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·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사회</a:t>
          </a:r>
          <a:r>
            <a:rPr lang="en-US" altLang="ko-KR" sz="2000" dirty="0" smtClean="0">
              <a:latin typeface="헤움민트122" pitchFamily="18" charset="-127"/>
              <a:ea typeface="헤움민트122" pitchFamily="18" charset="-127"/>
            </a:rPr>
            <a:t>·</a:t>
          </a:r>
          <a:r>
            <a:rPr lang="ko-KR" altLang="en-US" sz="2000" dirty="0" smtClean="0">
              <a:latin typeface="헤움민트122" pitchFamily="18" charset="-127"/>
              <a:ea typeface="헤움민트122" pitchFamily="18" charset="-127"/>
            </a:rPr>
            <a:t>국가에 대한 기여도 증진</a:t>
          </a:r>
          <a:endParaRPr lang="ko-KR" altLang="en-US" sz="2000" dirty="0">
            <a:latin typeface="헤움민트122" pitchFamily="18" charset="-127"/>
            <a:ea typeface="헤움민트122" pitchFamily="18" charset="-127"/>
          </a:endParaRPr>
        </a:p>
      </dgm:t>
    </dgm:pt>
    <dgm:pt modelId="{FDFBA6BA-89A8-4687-A0B9-055F90FAA4C2}" type="parTrans" cxnId="{822B45C8-E1BD-4299-86D2-1E5BCF6A7753}">
      <dgm:prSet/>
      <dgm:spPr/>
      <dgm:t>
        <a:bodyPr/>
        <a:lstStyle/>
        <a:p>
          <a:pPr latinLnBrk="1"/>
          <a:endParaRPr lang="ko-KR" altLang="en-US"/>
        </a:p>
      </dgm:t>
    </dgm:pt>
    <dgm:pt modelId="{059C1029-E502-43B8-92F5-B8961D6BE9DD}" type="sibTrans" cxnId="{822B45C8-E1BD-4299-86D2-1E5BCF6A7753}">
      <dgm:prSet/>
      <dgm:spPr/>
      <dgm:t>
        <a:bodyPr/>
        <a:lstStyle/>
        <a:p>
          <a:pPr latinLnBrk="1"/>
          <a:endParaRPr lang="ko-KR" altLang="en-US"/>
        </a:p>
      </dgm:t>
    </dgm:pt>
    <dgm:pt modelId="{6ECD139C-06B7-4C23-AA21-2D8400FCBC4F}" type="pres">
      <dgm:prSet presAssocID="{E3467D74-D070-4CC2-B6B5-C460D8E3DE71}" presName="linearFlow" presStyleCnt="0">
        <dgm:presLayoutVars>
          <dgm:dir/>
          <dgm:animLvl val="lvl"/>
          <dgm:resizeHandles val="exact"/>
        </dgm:presLayoutVars>
      </dgm:prSet>
      <dgm:spPr/>
    </dgm:pt>
    <dgm:pt modelId="{9AD8EC6D-879C-4C6B-9919-35970BC2093A}" type="pres">
      <dgm:prSet presAssocID="{6872E01A-28EA-41B6-B111-718866C2CD41}" presName="composite" presStyleCnt="0"/>
      <dgm:spPr/>
    </dgm:pt>
    <dgm:pt modelId="{EBC4E9FE-3605-49C4-B340-370D17D0A7B4}" type="pres">
      <dgm:prSet presAssocID="{6872E01A-28EA-41B6-B111-718866C2CD41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34CFD6C3-B839-455B-A8D2-9E37CE1C1730}" type="pres">
      <dgm:prSet presAssocID="{6872E01A-28EA-41B6-B111-718866C2CD41}" presName="parSh" presStyleLbl="node1" presStyleIdx="0" presStyleCnt="3" custScaleX="110481"/>
      <dgm:spPr/>
    </dgm:pt>
    <dgm:pt modelId="{ED491BDA-2313-42F6-AC8F-7E0F28567A1C}" type="pres">
      <dgm:prSet presAssocID="{6872E01A-28EA-41B6-B111-718866C2CD41}" presName="desTx" presStyleLbl="fgAcc1" presStyleIdx="0" presStyleCnt="3" custScaleX="100295">
        <dgm:presLayoutVars>
          <dgm:bulletEnabled val="1"/>
        </dgm:presLayoutVars>
      </dgm:prSet>
      <dgm:spPr/>
    </dgm:pt>
    <dgm:pt modelId="{8C87DD6F-4455-45C9-9907-F3E88866BBE6}" type="pres">
      <dgm:prSet presAssocID="{B4737AD3-3427-41B7-A460-76FAC2B53540}" presName="sibTrans" presStyleLbl="sibTrans2D1" presStyleIdx="0" presStyleCnt="2"/>
      <dgm:spPr/>
    </dgm:pt>
    <dgm:pt modelId="{88561E3C-B49F-405C-B793-411D008FDA1D}" type="pres">
      <dgm:prSet presAssocID="{B4737AD3-3427-41B7-A460-76FAC2B53540}" presName="connTx" presStyleLbl="sibTrans2D1" presStyleIdx="0" presStyleCnt="2"/>
      <dgm:spPr/>
    </dgm:pt>
    <dgm:pt modelId="{86B8E139-A61F-4FAB-9B15-1C964990A31F}" type="pres">
      <dgm:prSet presAssocID="{9DDC8612-3848-44D7-95D2-C19B0B9E713B}" presName="composite" presStyleCnt="0"/>
      <dgm:spPr/>
    </dgm:pt>
    <dgm:pt modelId="{2BDDBE06-94A9-4542-ABBD-D3AF1E2A8107}" type="pres">
      <dgm:prSet presAssocID="{9DDC8612-3848-44D7-95D2-C19B0B9E713B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FB448E6-F111-4C05-BE8F-F6C58D3981A6}" type="pres">
      <dgm:prSet presAssocID="{9DDC8612-3848-44D7-95D2-C19B0B9E713B}" presName="parSh" presStyleLbl="node1" presStyleIdx="1" presStyleCnt="3" custScaleX="127643"/>
      <dgm:spPr/>
      <dgm:t>
        <a:bodyPr/>
        <a:lstStyle/>
        <a:p>
          <a:pPr latinLnBrk="1"/>
          <a:endParaRPr lang="ko-KR" altLang="en-US"/>
        </a:p>
      </dgm:t>
    </dgm:pt>
    <dgm:pt modelId="{ECD4A755-98DD-45A3-B59F-02C2C473390B}" type="pres">
      <dgm:prSet presAssocID="{9DDC8612-3848-44D7-95D2-C19B0B9E713B}" presName="desTx" presStyleLbl="fgAcc1" presStyleIdx="1" presStyleCnt="3" custScaleX="13233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90180C-DAD9-4B2C-A72C-83806B90D81A}" type="pres">
      <dgm:prSet presAssocID="{DCC45AA2-D83E-4098-B687-E83448FE16FA}" presName="sibTrans" presStyleLbl="sibTrans2D1" presStyleIdx="1" presStyleCnt="2"/>
      <dgm:spPr/>
    </dgm:pt>
    <dgm:pt modelId="{BE0B52E4-886D-4203-8C31-298FE34BAFA7}" type="pres">
      <dgm:prSet presAssocID="{DCC45AA2-D83E-4098-B687-E83448FE16FA}" presName="connTx" presStyleLbl="sibTrans2D1" presStyleIdx="1" presStyleCnt="2"/>
      <dgm:spPr/>
    </dgm:pt>
    <dgm:pt modelId="{5417E259-EAD7-4E0E-B5D0-D20EC4329D0A}" type="pres">
      <dgm:prSet presAssocID="{A75F01C8-73B2-406D-9BD4-0778B9B65592}" presName="composite" presStyleCnt="0"/>
      <dgm:spPr/>
    </dgm:pt>
    <dgm:pt modelId="{52A0C4C2-86C3-4B1C-83B5-C68BC42DE46B}" type="pres">
      <dgm:prSet presAssocID="{A75F01C8-73B2-406D-9BD4-0778B9B65592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E51FE59-53E4-4A49-ABB6-B94793233F02}" type="pres">
      <dgm:prSet presAssocID="{A75F01C8-73B2-406D-9BD4-0778B9B65592}" presName="parSh" presStyleLbl="node1" presStyleIdx="2" presStyleCnt="3" custScaleX="152174"/>
      <dgm:spPr/>
      <dgm:t>
        <a:bodyPr/>
        <a:lstStyle/>
        <a:p>
          <a:pPr latinLnBrk="1"/>
          <a:endParaRPr lang="ko-KR" altLang="en-US"/>
        </a:p>
      </dgm:t>
    </dgm:pt>
    <dgm:pt modelId="{A8CBC6D6-24E0-473F-B779-B0EC1F39FD3F}" type="pres">
      <dgm:prSet presAssocID="{A75F01C8-73B2-406D-9BD4-0778B9B65592}" presName="desTx" presStyleLbl="fgAcc1" presStyleIdx="2" presStyleCnt="3" custScaleX="120244" custLinFactNeighborX="664" custLinFactNeighborY="3560">
        <dgm:presLayoutVars>
          <dgm:bulletEnabled val="1"/>
        </dgm:presLayoutVars>
      </dgm:prSet>
      <dgm:spPr/>
    </dgm:pt>
  </dgm:ptLst>
  <dgm:cxnLst>
    <dgm:cxn modelId="{4F59C32C-A946-475E-AB8A-3B715B3F69B5}" srcId="{6872E01A-28EA-41B6-B111-718866C2CD41}" destId="{5A5ADA67-13A6-4DF1-8E1A-01A2FD89793A}" srcOrd="0" destOrd="0" parTransId="{BFD8605E-B97B-4458-9997-BE3367481713}" sibTransId="{44B4187A-B4E8-47C4-ACEC-7CCD8A96CC22}"/>
    <dgm:cxn modelId="{91ABF58B-F963-473D-90BB-2074BDE35081}" type="presOf" srcId="{11B58A0F-6427-4514-9CDB-580DE0D54415}" destId="{ED491BDA-2313-42F6-AC8F-7E0F28567A1C}" srcOrd="0" destOrd="5" presId="urn:microsoft.com/office/officeart/2005/8/layout/process3"/>
    <dgm:cxn modelId="{4401FBF6-B23E-4D74-BD49-0C525EB358F7}" type="presOf" srcId="{474AE03D-3E08-4A67-BF12-CC9D2256034A}" destId="{ECD4A755-98DD-45A3-B59F-02C2C473390B}" srcOrd="0" destOrd="2" presId="urn:microsoft.com/office/officeart/2005/8/layout/process3"/>
    <dgm:cxn modelId="{E36AC424-C70B-429E-BE23-802087FAB1D7}" type="presOf" srcId="{6872E01A-28EA-41B6-B111-718866C2CD41}" destId="{EBC4E9FE-3605-49C4-B340-370D17D0A7B4}" srcOrd="0" destOrd="0" presId="urn:microsoft.com/office/officeart/2005/8/layout/process3"/>
    <dgm:cxn modelId="{8352951E-45CA-4FED-BED3-F79717B4F820}" type="presOf" srcId="{6872E01A-28EA-41B6-B111-718866C2CD41}" destId="{34CFD6C3-B839-455B-A8D2-9E37CE1C1730}" srcOrd="1" destOrd="0" presId="urn:microsoft.com/office/officeart/2005/8/layout/process3"/>
    <dgm:cxn modelId="{9BFF843D-0FD3-4665-A3D2-F26EEF9FB9C3}" srcId="{6872E01A-28EA-41B6-B111-718866C2CD41}" destId="{BD34D0A7-2625-4D44-AAC3-A86E9CA639DA}" srcOrd="4" destOrd="0" parTransId="{E35BB753-B686-4D4F-ABD2-E4F9ABC23220}" sibTransId="{7BA4820E-EE27-449F-859E-7CF6F689C0C9}"/>
    <dgm:cxn modelId="{F88AF01E-CB6B-49F2-9517-2A3BD42443CC}" type="presOf" srcId="{A75F01C8-73B2-406D-9BD4-0778B9B65592}" destId="{9E51FE59-53E4-4A49-ABB6-B94793233F02}" srcOrd="1" destOrd="0" presId="urn:microsoft.com/office/officeart/2005/8/layout/process3"/>
    <dgm:cxn modelId="{462A475D-00D2-4B4C-A912-A248D24F86FB}" srcId="{9DDC8612-3848-44D7-95D2-C19B0B9E713B}" destId="{474AE03D-3E08-4A67-BF12-CC9D2256034A}" srcOrd="2" destOrd="0" parTransId="{D6C5EDE6-92CB-458F-845D-A6A1FDFEE3FB}" sibTransId="{0BD68A6C-C983-46B2-B58C-7686CDDCF371}"/>
    <dgm:cxn modelId="{EB6B1F90-B486-4CA4-A1D8-04FC6D52BA73}" type="presOf" srcId="{B4737AD3-3427-41B7-A460-76FAC2B53540}" destId="{8C87DD6F-4455-45C9-9907-F3E88866BBE6}" srcOrd="0" destOrd="0" presId="urn:microsoft.com/office/officeart/2005/8/layout/process3"/>
    <dgm:cxn modelId="{52DB06F4-8C8D-47B9-8F58-B5C9DB001851}" type="presOf" srcId="{DCC45AA2-D83E-4098-B687-E83448FE16FA}" destId="{1C90180C-DAD9-4B2C-A72C-83806B90D81A}" srcOrd="0" destOrd="0" presId="urn:microsoft.com/office/officeart/2005/8/layout/process3"/>
    <dgm:cxn modelId="{52B560FB-9B17-47C6-BC41-79601F34262B}" type="presOf" srcId="{E3467D74-D070-4CC2-B6B5-C460D8E3DE71}" destId="{6ECD139C-06B7-4C23-AA21-2D8400FCBC4F}" srcOrd="0" destOrd="0" presId="urn:microsoft.com/office/officeart/2005/8/layout/process3"/>
    <dgm:cxn modelId="{C68A5B75-17D9-4D62-811B-2CDAEECA9F95}" type="presOf" srcId="{2B50090F-4C9F-44DE-9E38-71C89E8ED4F9}" destId="{A8CBC6D6-24E0-473F-B779-B0EC1F39FD3F}" srcOrd="0" destOrd="0" presId="urn:microsoft.com/office/officeart/2005/8/layout/process3"/>
    <dgm:cxn modelId="{5784D4A5-8A1E-4064-B7EF-2DE7E81B2105}" srcId="{E3467D74-D070-4CC2-B6B5-C460D8E3DE71}" destId="{9DDC8612-3848-44D7-95D2-C19B0B9E713B}" srcOrd="1" destOrd="0" parTransId="{B93DB9D9-D4B6-45F9-83AA-400804099B58}" sibTransId="{DCC45AA2-D83E-4098-B687-E83448FE16FA}"/>
    <dgm:cxn modelId="{A2F7516D-86D7-42B2-A616-28A53716C6E9}" srcId="{9DDC8612-3848-44D7-95D2-C19B0B9E713B}" destId="{F4218D02-D3E6-434C-BE19-1AF9A51CA933}" srcOrd="0" destOrd="0" parTransId="{2A6BC84A-C6EC-4BDD-8434-1B2624DC22E9}" sibTransId="{8DA02C93-27D4-4093-9353-DFDCFFF0319B}"/>
    <dgm:cxn modelId="{34843325-0F26-461E-A688-8402FA0D4018}" type="presOf" srcId="{9DDC8612-3848-44D7-95D2-C19B0B9E713B}" destId="{2BDDBE06-94A9-4542-ABBD-D3AF1E2A8107}" srcOrd="0" destOrd="0" presId="urn:microsoft.com/office/officeart/2005/8/layout/process3"/>
    <dgm:cxn modelId="{0AA41C64-7963-4DC2-AEFC-FB8C64051720}" type="presOf" srcId="{9DDC8612-3848-44D7-95D2-C19B0B9E713B}" destId="{7FB448E6-F111-4C05-BE8F-F6C58D3981A6}" srcOrd="1" destOrd="0" presId="urn:microsoft.com/office/officeart/2005/8/layout/process3"/>
    <dgm:cxn modelId="{13F0570C-3EA6-4C71-B52F-A21AE9DA0923}" type="presOf" srcId="{7B5DD661-2766-49DD-B7CD-AA3265A85765}" destId="{ED491BDA-2313-42F6-AC8F-7E0F28567A1C}" srcOrd="0" destOrd="2" presId="urn:microsoft.com/office/officeart/2005/8/layout/process3"/>
    <dgm:cxn modelId="{884DC8DB-45AE-4E3F-B9F7-D778D5B3934A}" type="presOf" srcId="{CE5C7499-A9AB-4829-A740-A5E40146B3B1}" destId="{ED491BDA-2313-42F6-AC8F-7E0F28567A1C}" srcOrd="0" destOrd="1" presId="urn:microsoft.com/office/officeart/2005/8/layout/process3"/>
    <dgm:cxn modelId="{20A46AEC-20CC-462D-9935-AEE780EEFD73}" srcId="{6872E01A-28EA-41B6-B111-718866C2CD41}" destId="{8AD4001B-45B5-4883-9945-5AEAC2F5323B}" srcOrd="3" destOrd="0" parTransId="{0BEB5D9C-1715-438D-B5AD-1BAA3335CDE7}" sibTransId="{4EA0BB3C-1E51-42B2-AFD4-0F83DA71592E}"/>
    <dgm:cxn modelId="{9466928C-81AE-464B-AAB6-3289C7A951CA}" type="presOf" srcId="{8AD4001B-45B5-4883-9945-5AEAC2F5323B}" destId="{ED491BDA-2313-42F6-AC8F-7E0F28567A1C}" srcOrd="0" destOrd="3" presId="urn:microsoft.com/office/officeart/2005/8/layout/process3"/>
    <dgm:cxn modelId="{3BC06D5B-3DE7-4536-840E-6CF41FBCAA58}" srcId="{6872E01A-28EA-41B6-B111-718866C2CD41}" destId="{11B58A0F-6427-4514-9CDB-580DE0D54415}" srcOrd="5" destOrd="0" parTransId="{DEB5F7E8-0F8A-46A9-A7ED-6681180D4E9F}" sibTransId="{2D72B60C-E834-487B-8789-4FB6FB5351D5}"/>
    <dgm:cxn modelId="{99FE0FC8-38E3-44D1-AA25-F39DAB37CEB1}" type="presOf" srcId="{BD34D0A7-2625-4D44-AAC3-A86E9CA639DA}" destId="{ED491BDA-2313-42F6-AC8F-7E0F28567A1C}" srcOrd="0" destOrd="4" presId="urn:microsoft.com/office/officeart/2005/8/layout/process3"/>
    <dgm:cxn modelId="{1C3EB408-A51A-45BC-AF60-2F1F96BD5B44}" type="presOf" srcId="{7403656C-B3AC-4AFB-8026-8C5FDAC6FD43}" destId="{A8CBC6D6-24E0-473F-B779-B0EC1F39FD3F}" srcOrd="0" destOrd="1" presId="urn:microsoft.com/office/officeart/2005/8/layout/process3"/>
    <dgm:cxn modelId="{822B45C8-E1BD-4299-86D2-1E5BCF6A7753}" srcId="{A75F01C8-73B2-406D-9BD4-0778B9B65592}" destId="{7403656C-B3AC-4AFB-8026-8C5FDAC6FD43}" srcOrd="1" destOrd="0" parTransId="{FDFBA6BA-89A8-4687-A0B9-055F90FAA4C2}" sibTransId="{059C1029-E502-43B8-92F5-B8961D6BE9DD}"/>
    <dgm:cxn modelId="{2F2970BE-9EEB-49DD-BB88-F7760AE02DF1}" srcId="{E3467D74-D070-4CC2-B6B5-C460D8E3DE71}" destId="{A75F01C8-73B2-406D-9BD4-0778B9B65592}" srcOrd="2" destOrd="0" parTransId="{74E3D06E-35BE-4AF4-BBA7-411A4FF559A1}" sibTransId="{32561FAA-E6FF-4AFD-849C-73DCF0884DD0}"/>
    <dgm:cxn modelId="{56EBB1A2-DC6F-4AFB-8479-CCA864AD3445}" srcId="{E3467D74-D070-4CC2-B6B5-C460D8E3DE71}" destId="{6872E01A-28EA-41B6-B111-718866C2CD41}" srcOrd="0" destOrd="0" parTransId="{3C4B6772-46D1-4931-801C-BF1B192908ED}" sibTransId="{B4737AD3-3427-41B7-A460-76FAC2B53540}"/>
    <dgm:cxn modelId="{23203A71-9D4F-4CE4-AF0F-0AEB87A5370F}" srcId="{6872E01A-28EA-41B6-B111-718866C2CD41}" destId="{CE5C7499-A9AB-4829-A740-A5E40146B3B1}" srcOrd="1" destOrd="0" parTransId="{F6F400A5-3DF5-48C5-AA10-4D50216D23D1}" sibTransId="{08733205-8A3F-4314-BFD0-84B68403C891}"/>
    <dgm:cxn modelId="{BEC6CBE1-3F2F-47FA-A59C-1B89DC97B8D6}" type="presOf" srcId="{F4218D02-D3E6-434C-BE19-1AF9A51CA933}" destId="{ECD4A755-98DD-45A3-B59F-02C2C473390B}" srcOrd="0" destOrd="0" presId="urn:microsoft.com/office/officeart/2005/8/layout/process3"/>
    <dgm:cxn modelId="{1430DAA9-C748-474A-B30C-FDBFC170D55F}" srcId="{6872E01A-28EA-41B6-B111-718866C2CD41}" destId="{7B5DD661-2766-49DD-B7CD-AA3265A85765}" srcOrd="2" destOrd="0" parTransId="{BBFF53AC-8403-4624-B3AB-3291084AC51B}" sibTransId="{6EB25B54-240A-41B8-8B8F-0DC7D336725B}"/>
    <dgm:cxn modelId="{6D97D3FF-3CB0-45C4-A8D6-E190B25B5018}" type="presOf" srcId="{B4737AD3-3427-41B7-A460-76FAC2B53540}" destId="{88561E3C-B49F-405C-B793-411D008FDA1D}" srcOrd="1" destOrd="0" presId="urn:microsoft.com/office/officeart/2005/8/layout/process3"/>
    <dgm:cxn modelId="{3B1A6299-9019-4F50-A182-BEB286911B6C}" type="presOf" srcId="{ACFE043D-66EB-4C43-A478-0643CDAA5467}" destId="{ECD4A755-98DD-45A3-B59F-02C2C473390B}" srcOrd="0" destOrd="3" presId="urn:microsoft.com/office/officeart/2005/8/layout/process3"/>
    <dgm:cxn modelId="{8690C4FC-5BD7-4C69-97C7-CB348E967838}" srcId="{9DDC8612-3848-44D7-95D2-C19B0B9E713B}" destId="{ACFE043D-66EB-4C43-A478-0643CDAA5467}" srcOrd="3" destOrd="0" parTransId="{F75236D6-DC85-4108-BAA8-228AF5D89522}" sibTransId="{1757CFB9-7328-4B42-BBE1-17DE98229F7B}"/>
    <dgm:cxn modelId="{D516D588-2B32-4577-A8D3-111C5ADD55C5}" type="presOf" srcId="{781EC256-A996-4E20-AF0A-2D312BAEE34C}" destId="{ECD4A755-98DD-45A3-B59F-02C2C473390B}" srcOrd="0" destOrd="1" presId="urn:microsoft.com/office/officeart/2005/8/layout/process3"/>
    <dgm:cxn modelId="{E679A2C4-5E4C-41F5-B7D4-370C37A8A118}" type="presOf" srcId="{DCC45AA2-D83E-4098-B687-E83448FE16FA}" destId="{BE0B52E4-886D-4203-8C31-298FE34BAFA7}" srcOrd="1" destOrd="0" presId="urn:microsoft.com/office/officeart/2005/8/layout/process3"/>
    <dgm:cxn modelId="{599C8A01-2935-4011-9B88-1B5E5F7A7984}" type="presOf" srcId="{5A5ADA67-13A6-4DF1-8E1A-01A2FD89793A}" destId="{ED491BDA-2313-42F6-AC8F-7E0F28567A1C}" srcOrd="0" destOrd="0" presId="urn:microsoft.com/office/officeart/2005/8/layout/process3"/>
    <dgm:cxn modelId="{6CDE3749-B875-4764-9388-1A00CF764165}" srcId="{A75F01C8-73B2-406D-9BD4-0778B9B65592}" destId="{2B50090F-4C9F-44DE-9E38-71C89E8ED4F9}" srcOrd="0" destOrd="0" parTransId="{211AFDC9-3F4F-4A25-9016-D2B186755432}" sibTransId="{BB57F289-4552-48C7-9AE2-56DDFC53F936}"/>
    <dgm:cxn modelId="{735E6E66-D2E6-4574-A815-340763E47019}" type="presOf" srcId="{A75F01C8-73B2-406D-9BD4-0778B9B65592}" destId="{52A0C4C2-86C3-4B1C-83B5-C68BC42DE46B}" srcOrd="0" destOrd="0" presId="urn:microsoft.com/office/officeart/2005/8/layout/process3"/>
    <dgm:cxn modelId="{F2353045-3CA4-4E5B-88C4-63588820F12E}" srcId="{9DDC8612-3848-44D7-95D2-C19B0B9E713B}" destId="{781EC256-A996-4E20-AF0A-2D312BAEE34C}" srcOrd="1" destOrd="0" parTransId="{B926097B-EBF8-4F9D-96EA-40EB37FFC654}" sibTransId="{75FCED6B-DCE4-4655-93A2-3C03BA6481A3}"/>
    <dgm:cxn modelId="{9467E873-9595-4E4C-9BEF-9004042FA4C9}" type="presParOf" srcId="{6ECD139C-06B7-4C23-AA21-2D8400FCBC4F}" destId="{9AD8EC6D-879C-4C6B-9919-35970BC2093A}" srcOrd="0" destOrd="0" presId="urn:microsoft.com/office/officeart/2005/8/layout/process3"/>
    <dgm:cxn modelId="{93A473F5-9425-4001-B1F4-B0307E86EC95}" type="presParOf" srcId="{9AD8EC6D-879C-4C6B-9919-35970BC2093A}" destId="{EBC4E9FE-3605-49C4-B340-370D17D0A7B4}" srcOrd="0" destOrd="0" presId="urn:microsoft.com/office/officeart/2005/8/layout/process3"/>
    <dgm:cxn modelId="{917F8CEA-F58D-47B0-9C91-F8DD90801646}" type="presParOf" srcId="{9AD8EC6D-879C-4C6B-9919-35970BC2093A}" destId="{34CFD6C3-B839-455B-A8D2-9E37CE1C1730}" srcOrd="1" destOrd="0" presId="urn:microsoft.com/office/officeart/2005/8/layout/process3"/>
    <dgm:cxn modelId="{3C59582D-908F-483F-B385-75BDE0D032C7}" type="presParOf" srcId="{9AD8EC6D-879C-4C6B-9919-35970BC2093A}" destId="{ED491BDA-2313-42F6-AC8F-7E0F28567A1C}" srcOrd="2" destOrd="0" presId="urn:microsoft.com/office/officeart/2005/8/layout/process3"/>
    <dgm:cxn modelId="{DD6DEA6C-0D23-4F7F-A9E5-9FF2B2FF4543}" type="presParOf" srcId="{6ECD139C-06B7-4C23-AA21-2D8400FCBC4F}" destId="{8C87DD6F-4455-45C9-9907-F3E88866BBE6}" srcOrd="1" destOrd="0" presId="urn:microsoft.com/office/officeart/2005/8/layout/process3"/>
    <dgm:cxn modelId="{25282599-8D98-4529-851F-1ECCD6982075}" type="presParOf" srcId="{8C87DD6F-4455-45C9-9907-F3E88866BBE6}" destId="{88561E3C-B49F-405C-B793-411D008FDA1D}" srcOrd="0" destOrd="0" presId="urn:microsoft.com/office/officeart/2005/8/layout/process3"/>
    <dgm:cxn modelId="{C3B3562F-85D5-4E7A-B60D-99AACEBF21F6}" type="presParOf" srcId="{6ECD139C-06B7-4C23-AA21-2D8400FCBC4F}" destId="{86B8E139-A61F-4FAB-9B15-1C964990A31F}" srcOrd="2" destOrd="0" presId="urn:microsoft.com/office/officeart/2005/8/layout/process3"/>
    <dgm:cxn modelId="{137B486D-501E-439A-A15B-523B3543C868}" type="presParOf" srcId="{86B8E139-A61F-4FAB-9B15-1C964990A31F}" destId="{2BDDBE06-94A9-4542-ABBD-D3AF1E2A8107}" srcOrd="0" destOrd="0" presId="urn:microsoft.com/office/officeart/2005/8/layout/process3"/>
    <dgm:cxn modelId="{E44A691C-1B29-4B8B-94AC-F40A25D49E85}" type="presParOf" srcId="{86B8E139-A61F-4FAB-9B15-1C964990A31F}" destId="{7FB448E6-F111-4C05-BE8F-F6C58D3981A6}" srcOrd="1" destOrd="0" presId="urn:microsoft.com/office/officeart/2005/8/layout/process3"/>
    <dgm:cxn modelId="{CD777E97-8C27-4B97-A96B-2217D03ADD25}" type="presParOf" srcId="{86B8E139-A61F-4FAB-9B15-1C964990A31F}" destId="{ECD4A755-98DD-45A3-B59F-02C2C473390B}" srcOrd="2" destOrd="0" presId="urn:microsoft.com/office/officeart/2005/8/layout/process3"/>
    <dgm:cxn modelId="{3776E4CE-D1DA-4304-87E8-0D9E0C0293F3}" type="presParOf" srcId="{6ECD139C-06B7-4C23-AA21-2D8400FCBC4F}" destId="{1C90180C-DAD9-4B2C-A72C-83806B90D81A}" srcOrd="3" destOrd="0" presId="urn:microsoft.com/office/officeart/2005/8/layout/process3"/>
    <dgm:cxn modelId="{D3C39C15-28E5-47EB-ADEE-3939EA0FC7F1}" type="presParOf" srcId="{1C90180C-DAD9-4B2C-A72C-83806B90D81A}" destId="{BE0B52E4-886D-4203-8C31-298FE34BAFA7}" srcOrd="0" destOrd="0" presId="urn:microsoft.com/office/officeart/2005/8/layout/process3"/>
    <dgm:cxn modelId="{291D93B5-FC2F-4FC4-BE74-2F88703FFFEB}" type="presParOf" srcId="{6ECD139C-06B7-4C23-AA21-2D8400FCBC4F}" destId="{5417E259-EAD7-4E0E-B5D0-D20EC4329D0A}" srcOrd="4" destOrd="0" presId="urn:microsoft.com/office/officeart/2005/8/layout/process3"/>
    <dgm:cxn modelId="{9B4170E2-1B95-4385-9656-F35994639480}" type="presParOf" srcId="{5417E259-EAD7-4E0E-B5D0-D20EC4329D0A}" destId="{52A0C4C2-86C3-4B1C-83B5-C68BC42DE46B}" srcOrd="0" destOrd="0" presId="urn:microsoft.com/office/officeart/2005/8/layout/process3"/>
    <dgm:cxn modelId="{DC0EA49C-75CB-4D97-9B82-49B893CA9CD5}" type="presParOf" srcId="{5417E259-EAD7-4E0E-B5D0-D20EC4329D0A}" destId="{9E51FE59-53E4-4A49-ABB6-B94793233F02}" srcOrd="1" destOrd="0" presId="urn:microsoft.com/office/officeart/2005/8/layout/process3"/>
    <dgm:cxn modelId="{B0AF81D8-A550-45E8-A565-FEF9C03D69F0}" type="presParOf" srcId="{5417E259-EAD7-4E0E-B5D0-D20EC4329D0A}" destId="{A8CBC6D6-24E0-473F-B779-B0EC1F39FD3F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81C38C-2594-438C-8B03-0A38FF54830B}">
      <dsp:nvSpPr>
        <dsp:cNvPr id="0" name=""/>
        <dsp:cNvSpPr/>
      </dsp:nvSpPr>
      <dsp:spPr>
        <a:xfrm>
          <a:off x="0" y="-306025"/>
          <a:ext cx="2120801" cy="9180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lvl="0" algn="l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b="1" kern="1200" dirty="0" smtClean="0">
              <a:latin typeface="헤움민트122" pitchFamily="18" charset="-127"/>
              <a:ea typeface="헤움민트122" pitchFamily="18" charset="-127"/>
            </a:rPr>
            <a:t>사회로부터의 투입</a:t>
          </a:r>
          <a:endParaRPr lang="ko-KR" altLang="en-US" sz="2400" b="1" kern="1200" dirty="0">
            <a:latin typeface="헤움민트122" pitchFamily="18" charset="-127"/>
            <a:ea typeface="헤움민트122" pitchFamily="18" charset="-127"/>
          </a:endParaRPr>
        </a:p>
      </dsp:txBody>
      <dsp:txXfrm>
        <a:off x="0" y="-306025"/>
        <a:ext cx="2120801" cy="612050"/>
      </dsp:txXfrm>
    </dsp:sp>
    <dsp:sp modelId="{F18BBAA1-5826-44FA-881B-BB56CC2FF810}">
      <dsp:nvSpPr>
        <dsp:cNvPr id="0" name=""/>
        <dsp:cNvSpPr/>
      </dsp:nvSpPr>
      <dsp:spPr>
        <a:xfrm>
          <a:off x="613642" y="306025"/>
          <a:ext cx="1530126" cy="3600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400" kern="1200" dirty="0" smtClean="0">
              <a:latin typeface="헤움민트122" pitchFamily="18" charset="-127"/>
              <a:ea typeface="헤움민트122" pitchFamily="18" charset="-127"/>
            </a:rPr>
            <a:t>지식</a:t>
          </a:r>
          <a:endParaRPr lang="ko-KR" altLang="en-US" sz="2400" kern="1200" dirty="0">
            <a:latin typeface="헤움민트122" pitchFamily="18" charset="-127"/>
            <a:ea typeface="헤움민트122" pitchFamily="18" charset="-127"/>
          </a:endParaRPr>
        </a:p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400" kern="1200" dirty="0" smtClean="0">
              <a:latin typeface="헤움민트122" pitchFamily="18" charset="-127"/>
              <a:ea typeface="헤움민트122" pitchFamily="18" charset="-127"/>
            </a:rPr>
            <a:t>가치</a:t>
          </a:r>
          <a:endParaRPr lang="ko-KR" altLang="en-US" sz="2400" kern="1200" dirty="0">
            <a:latin typeface="헤움민트122" pitchFamily="18" charset="-127"/>
            <a:ea typeface="헤움민트122" pitchFamily="18" charset="-127"/>
          </a:endParaRPr>
        </a:p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400" kern="1200" dirty="0" smtClean="0">
              <a:latin typeface="헤움민트122" pitchFamily="18" charset="-127"/>
              <a:ea typeface="헤움민트122" pitchFamily="18" charset="-127"/>
            </a:rPr>
            <a:t>목적</a:t>
          </a:r>
          <a:endParaRPr lang="ko-KR" altLang="en-US" sz="2400" kern="1200" dirty="0">
            <a:latin typeface="헤움민트122" pitchFamily="18" charset="-127"/>
            <a:ea typeface="헤움민트122" pitchFamily="18" charset="-127"/>
          </a:endParaRPr>
        </a:p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400" kern="1200" dirty="0" smtClean="0">
              <a:latin typeface="헤움민트122" pitchFamily="18" charset="-127"/>
              <a:ea typeface="헤움민트122" pitchFamily="18" charset="-127"/>
            </a:rPr>
            <a:t>금전</a:t>
          </a:r>
          <a:endParaRPr lang="ko-KR" altLang="en-US" sz="2400" kern="1200" dirty="0">
            <a:latin typeface="헤움민트122" pitchFamily="18" charset="-127"/>
            <a:ea typeface="헤움민트122" pitchFamily="18" charset="-127"/>
          </a:endParaRPr>
        </a:p>
      </dsp:txBody>
      <dsp:txXfrm>
        <a:off x="658458" y="350841"/>
        <a:ext cx="1440494" cy="3510768"/>
      </dsp:txXfrm>
    </dsp:sp>
    <dsp:sp modelId="{3A1B835B-115C-4F37-8C12-ED44F772DD9D}">
      <dsp:nvSpPr>
        <dsp:cNvPr id="0" name=""/>
        <dsp:cNvSpPr/>
      </dsp:nvSpPr>
      <dsp:spPr>
        <a:xfrm>
          <a:off x="2280005" y="-190292"/>
          <a:ext cx="337511" cy="3805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400" kern="1200"/>
        </a:p>
      </dsp:txBody>
      <dsp:txXfrm>
        <a:off x="2280005" y="-114175"/>
        <a:ext cx="236258" cy="228351"/>
      </dsp:txXfrm>
    </dsp:sp>
    <dsp:sp modelId="{5DE62A58-200D-4D36-A1DD-BB346311CA36}">
      <dsp:nvSpPr>
        <dsp:cNvPr id="0" name=""/>
        <dsp:cNvSpPr/>
      </dsp:nvSpPr>
      <dsp:spPr>
        <a:xfrm>
          <a:off x="2757616" y="-306025"/>
          <a:ext cx="2017318" cy="9180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lvl="0" algn="l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b="1" kern="1200" dirty="0" smtClean="0">
              <a:latin typeface="헤움민트122" pitchFamily="18" charset="-127"/>
              <a:ea typeface="헤움민트122" pitchFamily="18" charset="-127"/>
            </a:rPr>
            <a:t>교육의 전환과정</a:t>
          </a:r>
          <a:endParaRPr lang="ko-KR" altLang="en-US" sz="2400" b="1" kern="1200" dirty="0">
            <a:latin typeface="헤움민트122" pitchFamily="18" charset="-127"/>
            <a:ea typeface="헤움민트122" pitchFamily="18" charset="-127"/>
          </a:endParaRPr>
        </a:p>
      </dsp:txBody>
      <dsp:txXfrm>
        <a:off x="2757616" y="-306025"/>
        <a:ext cx="2017318" cy="612050"/>
      </dsp:txXfrm>
    </dsp:sp>
    <dsp:sp modelId="{62E1237E-DA30-4E50-8C01-0BF3D36AE9D2}">
      <dsp:nvSpPr>
        <dsp:cNvPr id="0" name=""/>
        <dsp:cNvSpPr/>
      </dsp:nvSpPr>
      <dsp:spPr>
        <a:xfrm>
          <a:off x="3047901" y="306025"/>
          <a:ext cx="2062426" cy="3600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구조 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: 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학년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학급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학과 등</a:t>
          </a:r>
          <a:endParaRPr lang="ko-KR" altLang="en-US" sz="2000" kern="1200" dirty="0">
            <a:latin typeface="헤움민트122" pitchFamily="18" charset="-127"/>
            <a:ea typeface="헤움민트122" pitchFamily="18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사람 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: 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교사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,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 상담교사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행정가 등</a:t>
          </a:r>
          <a:endParaRPr lang="ko-KR" altLang="en-US" sz="2000" kern="1200" dirty="0">
            <a:latin typeface="헤움민트122" pitchFamily="18" charset="-127"/>
            <a:ea typeface="헤움민트122" pitchFamily="18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기술 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: 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건물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수업계획표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교육과정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실험실 등</a:t>
          </a:r>
          <a:endParaRPr lang="ko-KR" altLang="en-US" sz="2000" kern="1200" dirty="0">
            <a:latin typeface="헤움민트122" pitchFamily="18" charset="-127"/>
            <a:ea typeface="헤움민트122" pitchFamily="18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과업 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: 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수업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급식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시험관리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회계 등</a:t>
          </a:r>
          <a:endParaRPr lang="ko-KR" altLang="en-US" sz="2000" kern="1200" dirty="0">
            <a:latin typeface="헤움민트122" pitchFamily="18" charset="-127"/>
            <a:ea typeface="헤움민트122" pitchFamily="18" charset="-127"/>
          </a:endParaRPr>
        </a:p>
      </dsp:txBody>
      <dsp:txXfrm>
        <a:off x="3108307" y="366431"/>
        <a:ext cx="1941614" cy="3479588"/>
      </dsp:txXfrm>
    </dsp:sp>
    <dsp:sp modelId="{53B287C8-3B05-4333-9FC0-EFE09E9B86A1}">
      <dsp:nvSpPr>
        <dsp:cNvPr id="0" name=""/>
        <dsp:cNvSpPr/>
      </dsp:nvSpPr>
      <dsp:spPr>
        <a:xfrm>
          <a:off x="5012245" y="-190292"/>
          <a:ext cx="503097" cy="3805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400" kern="1200"/>
        </a:p>
      </dsp:txBody>
      <dsp:txXfrm>
        <a:off x="5012245" y="-114175"/>
        <a:ext cx="388922" cy="228351"/>
      </dsp:txXfrm>
    </dsp:sp>
    <dsp:sp modelId="{0738C8EA-A976-45FB-9680-733374D952FE}">
      <dsp:nvSpPr>
        <dsp:cNvPr id="0" name=""/>
        <dsp:cNvSpPr/>
      </dsp:nvSpPr>
      <dsp:spPr>
        <a:xfrm>
          <a:off x="5724175" y="-306025"/>
          <a:ext cx="1712226" cy="9180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lvl="0" algn="l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b="1" kern="1200" dirty="0" smtClean="0">
              <a:latin typeface="헤움민트122" pitchFamily="18" charset="-127"/>
              <a:ea typeface="헤움민트122" pitchFamily="18" charset="-127"/>
            </a:rPr>
            <a:t>사회로의 진출</a:t>
          </a:r>
          <a:endParaRPr lang="ko-KR" altLang="en-US" sz="2400" b="1" kern="1200" dirty="0">
            <a:latin typeface="헤움민트122" pitchFamily="18" charset="-127"/>
            <a:ea typeface="헤움민트122" pitchFamily="18" charset="-127"/>
          </a:endParaRPr>
        </a:p>
      </dsp:txBody>
      <dsp:txXfrm>
        <a:off x="5724175" y="-306025"/>
        <a:ext cx="1712226" cy="612050"/>
      </dsp:txXfrm>
    </dsp:sp>
    <dsp:sp modelId="{181EDAD6-0299-4B7E-899B-8E334C935EAA}">
      <dsp:nvSpPr>
        <dsp:cNvPr id="0" name=""/>
        <dsp:cNvSpPr/>
      </dsp:nvSpPr>
      <dsp:spPr>
        <a:xfrm>
          <a:off x="5942851" y="306025"/>
          <a:ext cx="1900554" cy="3600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>
              <a:latin typeface="헤움민트122" pitchFamily="18" charset="-127"/>
              <a:ea typeface="헤움민트122" pitchFamily="18" charset="-127"/>
            </a:rPr>
            <a:t>지적 및 신체적 기능</a:t>
          </a:r>
          <a:endParaRPr lang="ko-KR" altLang="en-US" sz="1700" kern="1200" dirty="0">
            <a:latin typeface="헤움민트122" pitchFamily="18" charset="-127"/>
            <a:ea typeface="헤움민트122" pitchFamily="18" charset="-127"/>
          </a:endParaRPr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>
              <a:latin typeface="헤움민트122" pitchFamily="18" charset="-127"/>
              <a:ea typeface="헤움민트122" pitchFamily="18" charset="-127"/>
            </a:rPr>
            <a:t>추리력과 분석력</a:t>
          </a:r>
          <a:endParaRPr lang="ko-KR" altLang="en-US" sz="1700" kern="1200" dirty="0">
            <a:latin typeface="헤움민트122" pitchFamily="18" charset="-127"/>
            <a:ea typeface="헤움민트122" pitchFamily="18" charset="-127"/>
          </a:endParaRPr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>
              <a:latin typeface="헤움민트122" pitchFamily="18" charset="-127"/>
              <a:ea typeface="헤움민트122" pitchFamily="18" charset="-127"/>
            </a:rPr>
            <a:t>가치</a:t>
          </a:r>
          <a:r>
            <a:rPr lang="en-US" altLang="ko-KR" sz="1700" kern="1200" dirty="0" smtClean="0">
              <a:latin typeface="헤움민트122" pitchFamily="18" charset="-127"/>
              <a:ea typeface="헤움민트122" pitchFamily="18" charset="-127"/>
            </a:rPr>
            <a:t>·</a:t>
          </a:r>
          <a:r>
            <a:rPr lang="ko-KR" altLang="en-US" sz="1700" kern="1200" dirty="0" smtClean="0">
              <a:latin typeface="헤움민트122" pitchFamily="18" charset="-127"/>
              <a:ea typeface="헤움민트122" pitchFamily="18" charset="-127"/>
            </a:rPr>
            <a:t>태도</a:t>
          </a:r>
          <a:r>
            <a:rPr lang="en-US" altLang="ko-KR" sz="1700" kern="1200" dirty="0" smtClean="0">
              <a:latin typeface="헤움민트122" pitchFamily="18" charset="-127"/>
              <a:ea typeface="헤움민트122" pitchFamily="18" charset="-127"/>
            </a:rPr>
            <a:t>·</a:t>
          </a:r>
          <a:r>
            <a:rPr lang="ko-KR" altLang="en-US" sz="1700" kern="1200" dirty="0" smtClean="0">
              <a:latin typeface="헤움민트122" pitchFamily="18" charset="-127"/>
              <a:ea typeface="헤움민트122" pitchFamily="18" charset="-127"/>
            </a:rPr>
            <a:t>동기</a:t>
          </a:r>
          <a:endParaRPr lang="ko-KR" altLang="en-US" sz="1700" kern="1200" dirty="0">
            <a:latin typeface="헤움민트122" pitchFamily="18" charset="-127"/>
            <a:ea typeface="헤움민트122" pitchFamily="18" charset="-127"/>
          </a:endParaRPr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>
              <a:latin typeface="헤움민트122" pitchFamily="18" charset="-127"/>
              <a:ea typeface="헤움민트122" pitchFamily="18" charset="-127"/>
            </a:rPr>
            <a:t>창의력과 발명능력</a:t>
          </a:r>
          <a:endParaRPr lang="ko-KR" altLang="en-US" sz="1700" kern="1200" dirty="0">
            <a:latin typeface="헤움민트122" pitchFamily="18" charset="-127"/>
            <a:ea typeface="헤움민트122" pitchFamily="18" charset="-127"/>
          </a:endParaRPr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>
              <a:latin typeface="헤움민트122" pitchFamily="18" charset="-127"/>
              <a:ea typeface="헤움민트122" pitchFamily="18" charset="-127"/>
            </a:rPr>
            <a:t>의사소통기능</a:t>
          </a:r>
          <a:endParaRPr lang="ko-KR" altLang="en-US" sz="1700" kern="1200" dirty="0">
            <a:latin typeface="헤움민트122" pitchFamily="18" charset="-127"/>
            <a:ea typeface="헤움민트122" pitchFamily="18" charset="-127"/>
          </a:endParaRPr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>
              <a:latin typeface="헤움민트122" pitchFamily="18" charset="-127"/>
              <a:ea typeface="헤움민트122" pitchFamily="18" charset="-127"/>
            </a:rPr>
            <a:t>문화의 감상력</a:t>
          </a:r>
          <a:endParaRPr lang="ko-KR" altLang="en-US" sz="1700" kern="1200" dirty="0">
            <a:latin typeface="헤움민트122" pitchFamily="18" charset="-127"/>
            <a:ea typeface="헤움민트122" pitchFamily="18" charset="-127"/>
          </a:endParaRPr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>
              <a:latin typeface="헤움민트122" pitchFamily="18" charset="-127"/>
              <a:ea typeface="헤움민트122" pitchFamily="18" charset="-127"/>
            </a:rPr>
            <a:t>세상에 대한 이해</a:t>
          </a:r>
          <a:endParaRPr lang="ko-KR" altLang="en-US" sz="1700" kern="1200" dirty="0">
            <a:latin typeface="헤움민트122" pitchFamily="18" charset="-127"/>
            <a:ea typeface="헤움민트122" pitchFamily="18" charset="-127"/>
          </a:endParaRPr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>
              <a:latin typeface="헤움민트122" pitchFamily="18" charset="-127"/>
              <a:ea typeface="헤움민트122" pitchFamily="18" charset="-127"/>
            </a:rPr>
            <a:t>사회적 책임감 등의 증진 때문에 자신과 사회에 더 공헌할 수 있게 된 개인들</a:t>
          </a:r>
          <a:endParaRPr lang="ko-KR" altLang="en-US" sz="1700" kern="1200" dirty="0">
            <a:latin typeface="헤움민트122" pitchFamily="18" charset="-127"/>
            <a:ea typeface="헤움민트122" pitchFamily="18" charset="-127"/>
          </a:endParaRPr>
        </a:p>
      </dsp:txBody>
      <dsp:txXfrm>
        <a:off x="5998516" y="361690"/>
        <a:ext cx="1789224" cy="34890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CFD6C3-B839-455B-A8D2-9E37CE1C1730}">
      <dsp:nvSpPr>
        <dsp:cNvPr id="0" name=""/>
        <dsp:cNvSpPr/>
      </dsp:nvSpPr>
      <dsp:spPr>
        <a:xfrm>
          <a:off x="6857" y="-316596"/>
          <a:ext cx="1748896" cy="9497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smtClean="0">
              <a:latin typeface="헤움민트122" pitchFamily="18" charset="-127"/>
              <a:ea typeface="헤움민트122" pitchFamily="18" charset="-127"/>
            </a:rPr>
            <a:t>투입 </a:t>
          </a:r>
          <a:r>
            <a:rPr lang="en-US" altLang="ko-KR" sz="2000" b="1" kern="1200" dirty="0" smtClean="0">
              <a:latin typeface="헤움민트122" pitchFamily="18" charset="-127"/>
              <a:ea typeface="헤움민트122" pitchFamily="18" charset="-127"/>
            </a:rPr>
            <a:t>&lt;</a:t>
          </a:r>
          <a:r>
            <a:rPr lang="ko-KR" altLang="en-US" sz="2000" b="1" kern="1200" dirty="0" smtClean="0">
              <a:latin typeface="헤움민트122" pitchFamily="18" charset="-127"/>
              <a:ea typeface="헤움민트122" pitchFamily="18" charset="-127"/>
            </a:rPr>
            <a:t>행정</a:t>
          </a:r>
          <a:r>
            <a:rPr lang="en-US" altLang="ko-KR" sz="2000" b="1" kern="1200" dirty="0" smtClean="0">
              <a:latin typeface="헤움민트122" pitchFamily="18" charset="-127"/>
              <a:ea typeface="헤움민트122" pitchFamily="18" charset="-127"/>
            </a:rPr>
            <a:t>&gt;</a:t>
          </a:r>
          <a:endParaRPr lang="ko-KR" altLang="en-US" sz="2000" b="1" kern="1200" dirty="0">
            <a:latin typeface="헤움민트122" pitchFamily="18" charset="-127"/>
            <a:ea typeface="헤움민트122" pitchFamily="18" charset="-127"/>
          </a:endParaRPr>
        </a:p>
      </dsp:txBody>
      <dsp:txXfrm>
        <a:off x="6857" y="-316596"/>
        <a:ext cx="1748896" cy="633193"/>
      </dsp:txXfrm>
    </dsp:sp>
    <dsp:sp modelId="{ED491BDA-2313-42F6-AC8F-7E0F28567A1C}">
      <dsp:nvSpPr>
        <dsp:cNvPr id="0" name=""/>
        <dsp:cNvSpPr/>
      </dsp:nvSpPr>
      <dsp:spPr>
        <a:xfrm>
          <a:off x="411125" y="316596"/>
          <a:ext cx="1587653" cy="25922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교육목표</a:t>
          </a:r>
          <a:endParaRPr lang="ko-KR" altLang="en-US" sz="2000" kern="1200" dirty="0">
            <a:latin typeface="헤움민트122" pitchFamily="18" charset="-127"/>
            <a:ea typeface="헤움민트122" pitchFamily="18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교육과정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·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교재</a:t>
          </a:r>
          <a:endParaRPr lang="ko-KR" altLang="en-US" sz="2000" kern="1200" dirty="0">
            <a:latin typeface="헤움민트122" pitchFamily="18" charset="-127"/>
            <a:ea typeface="헤움민트122" pitchFamily="18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인적자원</a:t>
          </a:r>
          <a:endParaRPr lang="ko-KR" altLang="en-US" sz="2000" kern="1200" dirty="0">
            <a:latin typeface="헤움민트122" pitchFamily="18" charset="-127"/>
            <a:ea typeface="헤움민트122" pitchFamily="18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err="1" smtClean="0">
              <a:latin typeface="헤움민트122" pitchFamily="18" charset="-127"/>
              <a:ea typeface="헤움민트122" pitchFamily="18" charset="-127"/>
            </a:rPr>
            <a:t>물적자원</a:t>
          </a:r>
          <a:endParaRPr lang="ko-KR" altLang="en-US" sz="2000" kern="1200" dirty="0">
            <a:latin typeface="헤움민트122" pitchFamily="18" charset="-127"/>
            <a:ea typeface="헤움민트122" pitchFamily="18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재정</a:t>
          </a:r>
          <a:endParaRPr lang="ko-KR" altLang="en-US" sz="2000" kern="1200" dirty="0">
            <a:latin typeface="헤움민트122" pitchFamily="18" charset="-127"/>
            <a:ea typeface="헤움민트122" pitchFamily="18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장학</a:t>
          </a:r>
          <a:endParaRPr lang="ko-KR" altLang="en-US" sz="2000" kern="1200" dirty="0">
            <a:latin typeface="헤움민트122" pitchFamily="18" charset="-127"/>
            <a:ea typeface="헤움민트122" pitchFamily="18" charset="-127"/>
          </a:endParaRPr>
        </a:p>
      </dsp:txBody>
      <dsp:txXfrm>
        <a:off x="457626" y="363097"/>
        <a:ext cx="1494651" cy="2499286"/>
      </dsp:txXfrm>
    </dsp:sp>
    <dsp:sp modelId="{8C87DD6F-4455-45C9-9907-F3E88866BBE6}">
      <dsp:nvSpPr>
        <dsp:cNvPr id="0" name=""/>
        <dsp:cNvSpPr/>
      </dsp:nvSpPr>
      <dsp:spPr>
        <a:xfrm>
          <a:off x="1975273" y="-196866"/>
          <a:ext cx="465380" cy="3937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400" kern="1200"/>
        </a:p>
      </dsp:txBody>
      <dsp:txXfrm>
        <a:off x="1975273" y="-118120"/>
        <a:ext cx="347260" cy="236240"/>
      </dsp:txXfrm>
    </dsp:sp>
    <dsp:sp modelId="{7FB448E6-F111-4C05-BE8F-F6C58D3981A6}">
      <dsp:nvSpPr>
        <dsp:cNvPr id="0" name=""/>
        <dsp:cNvSpPr/>
      </dsp:nvSpPr>
      <dsp:spPr>
        <a:xfrm>
          <a:off x="2633830" y="-316596"/>
          <a:ext cx="2020567" cy="9497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smtClean="0">
              <a:latin typeface="헤움민트122" pitchFamily="18" charset="-127"/>
              <a:ea typeface="헤움민트122" pitchFamily="18" charset="-127"/>
            </a:rPr>
            <a:t>과정 </a:t>
          </a:r>
          <a:r>
            <a:rPr lang="en-US" altLang="ko-KR" sz="2000" b="1" kern="1200" dirty="0" smtClean="0">
              <a:latin typeface="헤움민트122" pitchFamily="18" charset="-127"/>
              <a:ea typeface="헤움민트122" pitchFamily="18" charset="-127"/>
            </a:rPr>
            <a:t>&lt; </a:t>
          </a:r>
          <a:r>
            <a:rPr lang="ko-KR" altLang="en-US" sz="2000" b="1" kern="1200" dirty="0" smtClean="0">
              <a:latin typeface="헤움민트122" pitchFamily="18" charset="-127"/>
              <a:ea typeface="헤움민트122" pitchFamily="18" charset="-127"/>
            </a:rPr>
            <a:t>학교교육</a:t>
          </a:r>
          <a:r>
            <a:rPr lang="en-US" altLang="ko-KR" sz="2000" b="1" kern="1200" dirty="0" smtClean="0">
              <a:latin typeface="헤움민트122" pitchFamily="18" charset="-127"/>
              <a:ea typeface="헤움민트122" pitchFamily="18" charset="-127"/>
            </a:rPr>
            <a:t>&gt;</a:t>
          </a:r>
          <a:endParaRPr lang="ko-KR" altLang="en-US" sz="2000" b="1" kern="1200" dirty="0">
            <a:latin typeface="헤움민트122" pitchFamily="18" charset="-127"/>
            <a:ea typeface="헤움민트122" pitchFamily="18" charset="-127"/>
          </a:endParaRPr>
        </a:p>
      </dsp:txBody>
      <dsp:txXfrm>
        <a:off x="2633830" y="-316596"/>
        <a:ext cx="2020567" cy="633193"/>
      </dsp:txXfrm>
    </dsp:sp>
    <dsp:sp modelId="{ECD4A755-98DD-45A3-B59F-02C2C473390B}">
      <dsp:nvSpPr>
        <dsp:cNvPr id="0" name=""/>
        <dsp:cNvSpPr/>
      </dsp:nvSpPr>
      <dsp:spPr>
        <a:xfrm>
          <a:off x="2920340" y="316596"/>
          <a:ext cx="2094841" cy="25922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계획</a:t>
          </a:r>
          <a:endParaRPr lang="ko-KR" altLang="en-US" sz="2000" kern="1200" dirty="0">
            <a:latin typeface="헤움민트122" pitchFamily="18" charset="-127"/>
            <a:ea typeface="헤움민트122" pitchFamily="18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조직구조 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: 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교무분장조직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운영조직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학습조직</a:t>
          </a:r>
          <a:endParaRPr lang="ko-KR" altLang="en-US" sz="2000" kern="1200" dirty="0">
            <a:latin typeface="헤움민트122" pitchFamily="18" charset="-127"/>
            <a:ea typeface="헤움민트122" pitchFamily="18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과업 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: 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교수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-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학습</a:t>
          </a:r>
          <a:endParaRPr lang="ko-KR" altLang="en-US" sz="2000" kern="1200" dirty="0">
            <a:latin typeface="헤움민트122" pitchFamily="18" charset="-127"/>
            <a:ea typeface="헤움민트122" pitchFamily="18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평가</a:t>
          </a:r>
          <a:endParaRPr lang="ko-KR" altLang="en-US" sz="2000" kern="1200" dirty="0">
            <a:latin typeface="헤움민트122" pitchFamily="18" charset="-127"/>
            <a:ea typeface="헤움민트122" pitchFamily="18" charset="-127"/>
          </a:endParaRPr>
        </a:p>
      </dsp:txBody>
      <dsp:txXfrm>
        <a:off x="2981696" y="377952"/>
        <a:ext cx="1972129" cy="2469576"/>
      </dsp:txXfrm>
    </dsp:sp>
    <dsp:sp modelId="{1C90180C-DAD9-4B2C-A72C-83806B90D81A}">
      <dsp:nvSpPr>
        <dsp:cNvPr id="0" name=""/>
        <dsp:cNvSpPr/>
      </dsp:nvSpPr>
      <dsp:spPr>
        <a:xfrm>
          <a:off x="4903357" y="-196866"/>
          <a:ext cx="527792" cy="3937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400" kern="1200"/>
        </a:p>
      </dsp:txBody>
      <dsp:txXfrm>
        <a:off x="4903357" y="-118120"/>
        <a:ext cx="409672" cy="236240"/>
      </dsp:txXfrm>
    </dsp:sp>
    <dsp:sp modelId="{9E51FE59-53E4-4A49-ABB6-B94793233F02}">
      <dsp:nvSpPr>
        <dsp:cNvPr id="0" name=""/>
        <dsp:cNvSpPr/>
      </dsp:nvSpPr>
      <dsp:spPr>
        <a:xfrm>
          <a:off x="5650233" y="-316596"/>
          <a:ext cx="2408889" cy="9497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smtClean="0">
              <a:latin typeface="헤움민트122" pitchFamily="18" charset="-127"/>
              <a:ea typeface="헤움민트122" pitchFamily="18" charset="-127"/>
            </a:rPr>
            <a:t>산출 </a:t>
          </a:r>
          <a:r>
            <a:rPr lang="en-US" altLang="ko-KR" sz="2000" b="1" kern="1200" dirty="0" smtClean="0">
              <a:latin typeface="헤움민트122" pitchFamily="18" charset="-127"/>
              <a:ea typeface="헤움민트122" pitchFamily="18" charset="-127"/>
            </a:rPr>
            <a:t>&lt; </a:t>
          </a:r>
          <a:r>
            <a:rPr lang="ko-KR" altLang="en-US" sz="2000" b="1" kern="1200" dirty="0" smtClean="0">
              <a:latin typeface="헤움민트122" pitchFamily="18" charset="-127"/>
              <a:ea typeface="헤움민트122" pitchFamily="18" charset="-127"/>
            </a:rPr>
            <a:t>학생의 학습성과</a:t>
          </a:r>
          <a:r>
            <a:rPr lang="en-US" altLang="ko-KR" sz="2000" b="1" kern="1200" dirty="0" smtClean="0">
              <a:latin typeface="헤움민트122" pitchFamily="18" charset="-127"/>
              <a:ea typeface="헤움민트122" pitchFamily="18" charset="-127"/>
            </a:rPr>
            <a:t>&gt;</a:t>
          </a:r>
          <a:endParaRPr lang="ko-KR" altLang="en-US" sz="2000" b="1" kern="1200" dirty="0">
            <a:latin typeface="헤움민트122" pitchFamily="18" charset="-127"/>
            <a:ea typeface="헤움민트122" pitchFamily="18" charset="-127"/>
          </a:endParaRPr>
        </a:p>
      </dsp:txBody>
      <dsp:txXfrm>
        <a:off x="5650233" y="-316596"/>
        <a:ext cx="2408889" cy="633193"/>
      </dsp:txXfrm>
    </dsp:sp>
    <dsp:sp modelId="{A8CBC6D6-24E0-473F-B779-B0EC1F39FD3F}">
      <dsp:nvSpPr>
        <dsp:cNvPr id="0" name=""/>
        <dsp:cNvSpPr/>
      </dsp:nvSpPr>
      <dsp:spPr>
        <a:xfrm>
          <a:off x="6233461" y="316596"/>
          <a:ext cx="1903442" cy="25922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지식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기능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태도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;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지적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정의적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신체적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, 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도덕적 변화</a:t>
          </a:r>
          <a:endParaRPr lang="ko-KR" altLang="en-US" sz="2000" kern="1200" dirty="0">
            <a:latin typeface="헤움민트122" pitchFamily="18" charset="-127"/>
            <a:ea typeface="헤움민트122" pitchFamily="18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가정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·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사회</a:t>
          </a:r>
          <a:r>
            <a:rPr lang="en-US" altLang="ko-KR" sz="2000" kern="1200" dirty="0" smtClean="0">
              <a:latin typeface="헤움민트122" pitchFamily="18" charset="-127"/>
              <a:ea typeface="헤움민트122" pitchFamily="18" charset="-127"/>
            </a:rPr>
            <a:t>·</a:t>
          </a:r>
          <a:r>
            <a:rPr lang="ko-KR" altLang="en-US" sz="2000" kern="1200" dirty="0" smtClean="0">
              <a:latin typeface="헤움민트122" pitchFamily="18" charset="-127"/>
              <a:ea typeface="헤움민트122" pitchFamily="18" charset="-127"/>
            </a:rPr>
            <a:t>국가에 대한 기여도 증진</a:t>
          </a:r>
          <a:endParaRPr lang="ko-KR" altLang="en-US" sz="2000" kern="1200" dirty="0">
            <a:latin typeface="헤움민트122" pitchFamily="18" charset="-127"/>
            <a:ea typeface="헤움민트122" pitchFamily="18" charset="-127"/>
          </a:endParaRPr>
        </a:p>
      </dsp:txBody>
      <dsp:txXfrm>
        <a:off x="6289211" y="372346"/>
        <a:ext cx="1791942" cy="24807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44D-1E42-4CC1-B343-067249BD192B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947D-73CE-483E-8E93-64A2319ABCB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44D-1E42-4CC1-B343-067249BD192B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947D-73CE-483E-8E93-64A2319ABCB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44D-1E42-4CC1-B343-067249BD192B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947D-73CE-483E-8E93-64A2319ABCB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44D-1E42-4CC1-B343-067249BD192B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947D-73CE-483E-8E93-64A2319ABCB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44D-1E42-4CC1-B343-067249BD192B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947D-73CE-483E-8E93-64A2319ABCB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44D-1E42-4CC1-B343-067249BD192B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947D-73CE-483E-8E93-64A2319ABCB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44D-1E42-4CC1-B343-067249BD192B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947D-73CE-483E-8E93-64A2319ABCB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44D-1E42-4CC1-B343-067249BD192B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947D-73CE-483E-8E93-64A2319ABCB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44D-1E42-4CC1-B343-067249BD192B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947D-73CE-483E-8E93-64A2319ABCB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44D-1E42-4CC1-B343-067249BD192B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947D-73CE-483E-8E93-64A2319ABCB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44D-1E42-4CC1-B343-067249BD192B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947D-73CE-483E-8E93-64A2319ABCB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54DE44D-1E42-4CC1-B343-067249BD192B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EA0947D-73CE-483E-8E93-64A2319ABCB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1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1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1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1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ko-KR" altLang="en-US" sz="8800" b="1" dirty="0" err="1" smtClean="0">
                <a:latin typeface="헤움민트122" pitchFamily="18" charset="-127"/>
                <a:ea typeface="헤움민트122" pitchFamily="18" charset="-127"/>
              </a:rPr>
              <a:t>조직론</a:t>
            </a:r>
            <a:endParaRPr lang="ko-KR" altLang="en-US" sz="8800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en-US" altLang="ko-KR" sz="2800" b="1" dirty="0" smtClean="0">
                <a:latin typeface="헤움민트122" pitchFamily="18" charset="-127"/>
                <a:ea typeface="헤움민트122" pitchFamily="18" charset="-127"/>
              </a:rPr>
              <a:t>2012</a:t>
            </a:r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년 </a:t>
            </a:r>
            <a:r>
              <a:rPr lang="en-US" altLang="ko-KR" sz="2800" b="1" dirty="0" smtClean="0">
                <a:latin typeface="헤움민트122" pitchFamily="18" charset="-127"/>
                <a:ea typeface="헤움민트122" pitchFamily="18" charset="-127"/>
              </a:rPr>
              <a:t>2</a:t>
            </a:r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학기 교육방법 및 교육공학</a:t>
            </a:r>
            <a:endParaRPr lang="en-US" altLang="ko-KR" sz="2800" b="1" dirty="0" smtClean="0">
              <a:latin typeface="헤움민트122" pitchFamily="18" charset="-127"/>
              <a:ea typeface="헤움민트122" pitchFamily="18" charset="-127"/>
            </a:endParaRPr>
          </a:p>
          <a:p>
            <a:pPr algn="ctr"/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발표자 </a:t>
            </a:r>
            <a:r>
              <a:rPr lang="en-US" altLang="ko-KR" sz="2800" b="1" dirty="0" smtClean="0">
                <a:latin typeface="헤움민트122" pitchFamily="18" charset="-127"/>
                <a:ea typeface="헤움민트122" pitchFamily="18" charset="-127"/>
              </a:rPr>
              <a:t>: 12151303 </a:t>
            </a:r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박초희</a:t>
            </a:r>
            <a:endParaRPr lang="en-US" altLang="ko-KR" sz="2800" b="1" dirty="0" smtClean="0">
              <a:latin typeface="헤움민트122" pitchFamily="18" charset="-127"/>
              <a:ea typeface="헤움민트122" pitchFamily="18" charset="-127"/>
            </a:endParaRPr>
          </a:p>
          <a:p>
            <a:pPr algn="ctr"/>
            <a:r>
              <a:rPr lang="en-US" altLang="ko-KR" sz="2800" b="1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sz="2800" b="1" dirty="0" smtClean="0">
                <a:latin typeface="헤움민트122" pitchFamily="18" charset="-127"/>
                <a:ea typeface="헤움민트122" pitchFamily="18" charset="-127"/>
              </a:rPr>
              <a:t>        12251301 </a:t>
            </a:r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이세정</a:t>
            </a:r>
            <a:endParaRPr lang="en-US" altLang="ko-KR" sz="2800" b="1" dirty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0027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12296"/>
          </a:xfrm>
        </p:spPr>
        <p:txBody>
          <a:bodyPr/>
          <a:lstStyle/>
          <a:p>
            <a:pPr marL="0" indent="0">
              <a:buNone/>
            </a:pPr>
            <a:endParaRPr lang="en-US" altLang="ko-KR" b="1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endParaRPr lang="en-US" altLang="ko-KR" b="1" dirty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2.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비공식 조직의 형성요인과 기능</a:t>
            </a:r>
            <a:endParaRPr lang="en-US" altLang="ko-KR" b="1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 1)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비공식 조직의 형성요인</a:t>
            </a:r>
            <a:endParaRPr lang="en-US" altLang="ko-KR" b="1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선천적 요인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직원의 기질 및 성격의 동질성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성별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연령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혈연관계 등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후천적 요인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조직체 외부요인 → 동향관계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지인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은고관계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출신 학교관계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      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학력과 교육 정도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주거지의 근접성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조직체 내부요인 → 업무의 유사성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집무 장소의 근접성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근무기간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     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계급 또는 직위 등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068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466728" cy="447328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827914"/>
              </p:ext>
            </p:extLst>
          </p:nvPr>
        </p:nvGraphicFramePr>
        <p:xfrm>
          <a:off x="467544" y="1268760"/>
          <a:ext cx="8229600" cy="4828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141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>
                          <a:latin typeface="헤움민트122" pitchFamily="18" charset="-127"/>
                          <a:ea typeface="헤움민트122" pitchFamily="18" charset="-127"/>
                        </a:rPr>
                        <a:t>기능</a:t>
                      </a:r>
                      <a:endParaRPr lang="ko-KR" altLang="en-US" sz="28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역기능</a:t>
                      </a:r>
                      <a:endParaRPr lang="ko-KR" altLang="en-US" sz="28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</a:tr>
              <a:tr h="4310388"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더욱 효과적인 전체 체제를 만든다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.</a:t>
                      </a:r>
                    </a:p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행정가의 업무 부담을 경감한다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.</a:t>
                      </a:r>
                    </a:p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과업 성취를 도와준다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.</a:t>
                      </a:r>
                    </a:p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협력을 격려하는 경향이 있다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.</a:t>
                      </a:r>
                    </a:p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경영자의 능력결함을 보충한다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.</a:t>
                      </a:r>
                    </a:p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작업집단에 만족과 안정을 준다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.</a:t>
                      </a:r>
                    </a:p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의사소통을 증진한다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.</a:t>
                      </a:r>
                    </a:p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종업원 정서에 </a:t>
                      </a:r>
                      <a:r>
                        <a:rPr lang="ko-KR" altLang="en-US" sz="2400" dirty="0" err="1" smtClean="0">
                          <a:latin typeface="헤움민트122" pitchFamily="18" charset="-127"/>
                          <a:ea typeface="헤움민트122" pitchFamily="18" charset="-127"/>
                        </a:rPr>
                        <a:t>안전감을</a:t>
                      </a: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 제공한다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.</a:t>
                      </a:r>
                    </a:p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보다 고차적 단결에 공헌한다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.</a:t>
                      </a:r>
                    </a:p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경영자가 더 신중히 계획하고 행동하도록 격려한다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바람직하지 못한 소문을 확대한다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.</a:t>
                      </a:r>
                    </a:p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부정적 태도를 격려한다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.</a:t>
                      </a:r>
                    </a:p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변화에 저항한다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.</a:t>
                      </a:r>
                    </a:p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대인 간 및 집단간 갈등을 일으킨다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.</a:t>
                      </a:r>
                    </a:p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어떤 종업원을 거부하거나 괴롭힌다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.</a:t>
                      </a:r>
                    </a:p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동기와 만족을 약화시킨다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.</a:t>
                      </a:r>
                    </a:p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행정가의 통제를 벗어나 움직인다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.</a:t>
                      </a:r>
                    </a:p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충성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(</a:t>
                      </a: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동조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)</a:t>
                      </a: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을 강화한다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.</a:t>
                      </a:r>
                    </a:p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역할갈등을 증폭시킨다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548680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latin typeface="헤움민트122" pitchFamily="18" charset="-127"/>
                <a:ea typeface="헤움민트122" pitchFamily="18" charset="-127"/>
              </a:rPr>
              <a:t>2) </a:t>
            </a:r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비공식조직의 기능과 역기능</a:t>
            </a:r>
            <a:endParaRPr lang="ko-KR" altLang="en-US" sz="2800" b="1" dirty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5461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1229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경영자는 비공식 조직을 만들지 않았으나 그것을 없앨 수도 없음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→ 그들과 공존하면서 영향력을 행사할 대책이 있어야 함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en-US" altLang="ko-KR" dirty="0" err="1" smtClean="0">
                <a:latin typeface="헤움민트122" pitchFamily="18" charset="-127"/>
                <a:ea typeface="헤움민트122" pitchFamily="18" charset="-127"/>
              </a:rPr>
              <a:t>Newstrom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의</a:t>
            </a: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지침제시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비공식 조직을 인정하고 이해한다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비공식 조직 내의 다양한 수준의 태도와 행동을 확인한다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어떤 행동을 취할 때에는 비공식집단에 대한 영향을 고려한다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비공식집단의 이해와 공식조직의 이해를 가능한 한 </a:t>
            </a:r>
            <a:r>
              <a:rPr lang="ko-KR" altLang="en-US" dirty="0" err="1" smtClean="0">
                <a:latin typeface="헤움민트122" pitchFamily="18" charset="-127"/>
                <a:ea typeface="헤움민트122" pitchFamily="18" charset="-127"/>
              </a:rPr>
              <a:t>통합도록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한다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비공식 조직에 불필요한 위협이 되는 공식적 활동은 자제한다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3171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12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3.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계선참모조직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(line and staff organization)</a:t>
            </a: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계선조직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(line organization) +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참모조직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(staff organization)</a:t>
            </a: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→ 모든 조직의 기본형태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기능적 조직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(functional organization)</a:t>
            </a: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명령일원화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원칙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+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전문화의 원리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>
                <a:latin typeface="헤움민트122" pitchFamily="18" charset="-127"/>
                <a:ea typeface="헤움민트122" pitchFamily="18" charset="-127"/>
              </a:rPr>
              <a:t>계선조직</a:t>
            </a: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(line organization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) 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상사의 명령이 곧 부하에게 전달되도록 편성된 조직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명령일원화의 원칙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(unity of command)</a:t>
            </a: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주로</a:t>
            </a: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일반직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(generalist)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으로 구성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참모조직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(staff organization) 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계선조직이 그 목적 수행을 원활히 할 수 있도록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자문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·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권고하는 전문가 집단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                              직접적으로 명령을 하거나 결정을 내릴 권한 없음</a:t>
            </a: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계선의 장에 대해 자문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                              조직의 두뇌 역할을 담당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6934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1229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계선참모조직의 장점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참모는 계선의 장으로 하여금 조직의 과업을 강력히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추진하여 능률을 올리게 함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새로운 정보와 지식 도입하여 조직의 혁신과 발전 도모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독단과 전횡 방지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계선참모조직의 단점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계선 부분과 참모 부문간의 불화와 갈등을 야기</a:t>
            </a: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명령계통과 조언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·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자문 계통이 혼동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참모는 조직 상층부에 위치하여 조직의 장에 대해 한도를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넘어선 영향력을 발휘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계선장도 참모 부문을 악용하거나 실제와 맞지 않는 이론을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구체화 하려고 강행하는 경우 발생</a:t>
            </a: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                        계선과 참모의 지위와 대우 불일치에 따른 갈등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8196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제 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3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절 관료제 조직</a:t>
            </a:r>
            <a:endParaRPr lang="ko-KR" altLang="en-US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1.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관료제의 기본개념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- </a:t>
            </a:r>
            <a:r>
              <a:rPr lang="en-US" altLang="ko-KR" b="1" dirty="0">
                <a:latin typeface="헤움민트122" pitchFamily="18" charset="-127"/>
                <a:ea typeface="헤움민트122" pitchFamily="18" charset="-127"/>
              </a:rPr>
              <a:t>Weber</a:t>
            </a:r>
            <a:r>
              <a:rPr lang="ko-KR" altLang="en-US" b="1" dirty="0">
                <a:latin typeface="헤움민트122" pitchFamily="18" charset="-127"/>
                <a:ea typeface="헤움민트122" pitchFamily="18" charset="-127"/>
              </a:rPr>
              <a:t>의 관료제 </a:t>
            </a:r>
            <a:endParaRPr lang="en-US" altLang="ko-KR" b="1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Weber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의 관료제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각 행정형태에 따라 조직 구조를 전통적 조직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관료적 조직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카리스마적 조직으로 대별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관료제 이해에 필요한 세가지 개념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권력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(power),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정당성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(legitimacy),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권위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(authority)</a:t>
            </a: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권력 → 사회관계에서 어떤 지위에 있는 행위자가 집단성원의 저항이나 반대에도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불구하고 자기의 듯을 수행할 수 있는 힘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정당성 → 상사의 지시나 명령이 부하가 생각하는 가치관과 일치하기 때문에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권력의 행사를 받아들이는 것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권위 → 정당하다고 여겨지는 권력</a:t>
            </a:r>
            <a:endParaRPr lang="ko-KR" altLang="en-US" dirty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3644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1229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-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권력의 정당성의 근거에 따른 권위의 세 유형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전통적 권위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정당성의 근거가 그것은 언제나 인습적으로 그러했다는 전통이 있기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때문에 타당하다고 여기는 경우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합리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·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합법적 권위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상사의 명령이나 지배를 합법적이라고 생각되는 성문화된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법령과 규칙과 일치하고 거기에서 도출된 것이기 때문에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정당하다고 받아들이는 경우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이를 이상적인 것으로 여겨 보편화 → 관료제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카리스마적 권위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부하가 상사의 명령을 그의 예외적인 신성한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그리고 모법적인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인품에 공감하고 그의 감화력 때문에 정당한 것으로 수락한 경우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※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현실에서는 엄격하게 구별되는 것이 아니라 이 세가지가 혼합되어 있음</a:t>
            </a: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7525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12296"/>
          </a:xfrm>
        </p:spPr>
        <p:txBody>
          <a:bodyPr/>
          <a:lstStyle/>
          <a:p>
            <a:pPr>
              <a:buFontTx/>
              <a:buChar char="-"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Weber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의 경우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조직에서 능률을 중심적인 것으로 생각</a:t>
            </a: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ko-KR" altLang="en-US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               능률에 중심적인 것은 조직 속의 합리적인 이념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→ 합리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·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합법적 조직 형태를 관료적 조직이라 말함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인간적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·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비합리적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·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감정적 요소를 극소화 하여 성원들이 신속 정확하게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분별 있게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갈등이 없이 기술적 방법으로 일할 수 있는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인간이 고안한 가장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효과적인 조직형태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</a:t>
            </a:r>
            <a:r>
              <a:rPr lang="en-US" altLang="ko-KR" b="1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“</a:t>
            </a:r>
            <a:r>
              <a:rPr lang="ko-KR" altLang="en-US" b="1" dirty="0" err="1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이념형</a:t>
            </a:r>
            <a:r>
              <a:rPr lang="en-US" altLang="ko-KR" b="1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(ideal type)”</a:t>
            </a:r>
          </a:p>
        </p:txBody>
      </p:sp>
    </p:spTree>
    <p:extLst>
      <p:ext uri="{BB962C8B-B14F-4D97-AF65-F5344CB8AC3E}">
        <p14:creationId xmlns:p14="http://schemas.microsoft.com/office/powerpoint/2010/main" val="196456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12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2.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관료제의 특징</a:t>
            </a:r>
            <a:r>
              <a:rPr lang="en-US" altLang="ko-KR" b="1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– </a:t>
            </a:r>
            <a:r>
              <a:rPr lang="en-US" altLang="ko-KR" b="1" dirty="0" err="1" smtClean="0">
                <a:latin typeface="헤움민트122" pitchFamily="18" charset="-127"/>
                <a:ea typeface="헤움민트122" pitchFamily="18" charset="-127"/>
              </a:rPr>
              <a:t>Miskel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 &amp; Hoy</a:t>
            </a:r>
          </a:p>
          <a:p>
            <a:pPr marL="0" indent="0">
              <a:buNone/>
            </a:pP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1)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분업과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전문화 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분업을 통해 능률을 향상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학교의 경우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교과별로 분업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교직원이 자기 직무에 대한 전문적인 지식과 기능을 가져야 함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2)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비인간 지향성</a:t>
            </a: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개인적인 선호나 감정에 치우치지 않고 합리적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공식적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표준화된 절차에 따라야 함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3)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권위의 계층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지위의 구조가 수직적으로 </a:t>
            </a:r>
            <a:r>
              <a:rPr lang="ko-KR" altLang="en-US" dirty="0">
                <a:latin typeface="헤움민트122" pitchFamily="18" charset="-127"/>
                <a:ea typeface="헤움민트122" pitchFamily="18" charset="-127"/>
              </a:rPr>
              <a:t>형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성됨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4)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규칙과 규정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관료조직은 의도적으로 마련한 규칙과 규정이 반드시 존재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5)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경력지향성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경력이란 개인이 자기의 직업이나 조직에서 얻게 되는 직무경험이므로 조직의 효과성에 직결됨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6)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능률성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관료제는 합리적 의사결정과 행정 능률을 극대화 함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0213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12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3.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관료제의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역기능</a:t>
            </a:r>
            <a:endParaRPr lang="en-US" altLang="ko-KR" b="1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첫째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분업화 전문화가 생산성과 능률을 증진</a:t>
            </a: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but.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교원에게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권태를 안겨줌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→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생산성과 능률성 저하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     전문적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부서간의 의사소통이 저해되거나 갈등야기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둘째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관료제의 </a:t>
            </a:r>
            <a:r>
              <a:rPr lang="ko-KR" altLang="en-US" dirty="0" err="1" smtClean="0">
                <a:latin typeface="헤움민트122" pitchFamily="18" charset="-127"/>
                <a:ea typeface="헤움민트122" pitchFamily="18" charset="-127"/>
              </a:rPr>
              <a:t>비정성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(impersonality)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에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의해 합리적 의사결정 가능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but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메마른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분위기 형성하여 교사와 학생 사이의 인간적 상호작용 저해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교육의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효과를 손상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셋째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실제의 의사소통에서 상의하달의 하향적 의사소통만 강조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상사지향적인 태도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</a:t>
            </a: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과잉충성의 행동을 심화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넷째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조직의 경직성과 목표의 전치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(goal displacement)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나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역할 왜곡 발생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다섯째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연공서열과 성취도가 반드시 양립하거나 비례하는 것은 아님  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4020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ko-KR" sz="6600" b="1" dirty="0" smtClean="0">
                <a:latin typeface="헤움민트122" pitchFamily="18" charset="-127"/>
                <a:ea typeface="헤움민트122" pitchFamily="18" charset="-127"/>
              </a:rPr>
              <a:t>3. </a:t>
            </a:r>
            <a:r>
              <a:rPr lang="ko-KR" altLang="en-US" sz="6600" b="1" dirty="0" smtClean="0">
                <a:latin typeface="헤움민트122" pitchFamily="18" charset="-127"/>
                <a:ea typeface="헤움민트122" pitchFamily="18" charset="-127"/>
              </a:rPr>
              <a:t>교육행정과 조직</a:t>
            </a:r>
            <a:endParaRPr lang="ko-KR" altLang="en-US" sz="6600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1752600"/>
          </a:xfrm>
        </p:spPr>
        <p:txBody>
          <a:bodyPr>
            <a:normAutofit/>
          </a:bodyPr>
          <a:lstStyle/>
          <a:p>
            <a:pPr algn="ctr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5639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1629660"/>
              </p:ext>
            </p:extLst>
          </p:nvPr>
        </p:nvGraphicFramePr>
        <p:xfrm>
          <a:off x="395536" y="1556792"/>
          <a:ext cx="82296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585392"/>
                <a:gridCol w="2901008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>
                          <a:latin typeface="헤움민트122" pitchFamily="18" charset="-127"/>
                          <a:ea typeface="헤움민트122" pitchFamily="18" charset="-127"/>
                        </a:rPr>
                        <a:t>관료제의 특징</a:t>
                      </a:r>
                      <a:endParaRPr lang="ko-KR" altLang="en-US" sz="2400" b="1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>
                          <a:latin typeface="헤움민트122" pitchFamily="18" charset="-127"/>
                          <a:ea typeface="헤움민트122" pitchFamily="18" charset="-127"/>
                        </a:rPr>
                        <a:t>기능</a:t>
                      </a:r>
                      <a:endParaRPr lang="ko-KR" altLang="en-US" sz="2400" b="1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>
                          <a:latin typeface="헤움민트122" pitchFamily="18" charset="-127"/>
                          <a:ea typeface="헤움민트122" pitchFamily="18" charset="-127"/>
                        </a:rPr>
                        <a:t>역기능</a:t>
                      </a:r>
                      <a:endParaRPr lang="ko-KR" altLang="en-US" sz="2400" b="1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분업화</a:t>
                      </a:r>
                      <a:endParaRPr lang="en-US" altLang="ko-KR" sz="2400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latinLnBrk="1"/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비인간 지향성</a:t>
                      </a:r>
                      <a:endParaRPr lang="en-US" altLang="ko-KR" sz="2400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latinLnBrk="1"/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권위의 계층</a:t>
                      </a:r>
                      <a:endParaRPr lang="en-US" altLang="ko-KR" sz="2400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latinLnBrk="1"/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규칙과 규정</a:t>
                      </a:r>
                      <a:endParaRPr lang="en-US" altLang="ko-KR" sz="2400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latinLnBrk="1"/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경력 지향성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생산성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, </a:t>
                      </a: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전문성</a:t>
                      </a:r>
                      <a:endParaRPr lang="en-US" altLang="ko-KR" sz="2400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latinLnBrk="1"/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합리적 의사결정</a:t>
                      </a:r>
                      <a:endParaRPr lang="en-US" altLang="ko-KR" sz="2400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latinLnBrk="1"/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복종과 통제</a:t>
                      </a:r>
                      <a:endParaRPr lang="en-US" altLang="ko-KR" sz="2400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latinLnBrk="1"/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계속성과 일관성</a:t>
                      </a:r>
                      <a:endParaRPr lang="en-US" altLang="ko-KR" sz="2400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latinLnBrk="1"/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승진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, </a:t>
                      </a: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유인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권태</a:t>
                      </a:r>
                      <a:endParaRPr lang="en-US" altLang="ko-KR" sz="2400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latinLnBrk="1"/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인간경시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, </a:t>
                      </a: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사기의 저하</a:t>
                      </a:r>
                      <a:endParaRPr lang="en-US" altLang="ko-KR" sz="2400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latinLnBrk="1"/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의사소통의 차단</a:t>
                      </a:r>
                      <a:endParaRPr lang="en-US" altLang="ko-KR" sz="2400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latinLnBrk="1"/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경직성과 목표와 수단의 전치</a:t>
                      </a:r>
                      <a:endParaRPr lang="en-US" altLang="ko-KR" sz="2400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latinLnBrk="1"/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성취와 경력간의 갈등</a:t>
                      </a:r>
                      <a:endParaRPr lang="en-US" altLang="ko-KR" sz="2400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692696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관료제의 기능과 역기능</a:t>
            </a:r>
            <a:endParaRPr lang="ko-KR" altLang="en-US" sz="2800" b="1" dirty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2191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712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4.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관료제의 비판과 탈근대적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조직</a:t>
            </a:r>
            <a:endParaRPr lang="en-US" altLang="ko-KR" b="1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첫째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공식조직의 경직된 구조가 비공식 조직을 형성하는 요인을 제공하였음에도 불구하고 관료제는 이를 간과하거나 무시하는 문제점이 있음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둘째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관료제의 분업화는 맡은 일에 대한 반복적 숙련을 의미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지적 직업에 종사하는 전문직과는 다름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셋째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en-US" altLang="ko-KR" dirty="0" err="1" smtClean="0">
                <a:latin typeface="헤움민트122" pitchFamily="18" charset="-127"/>
                <a:ea typeface="헤움민트122" pitchFamily="18" charset="-127"/>
              </a:rPr>
              <a:t>Sergiovanni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–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관료제와 전문직간의 가치갈등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711717"/>
              </p:ext>
            </p:extLst>
          </p:nvPr>
        </p:nvGraphicFramePr>
        <p:xfrm>
          <a:off x="611560" y="3068960"/>
          <a:ext cx="7992888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444"/>
                <a:gridCol w="3996444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관료적 기대</a:t>
                      </a:r>
                      <a:endParaRPr lang="ko-KR" altLang="en-US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전문적 기대</a:t>
                      </a:r>
                      <a:endParaRPr lang="en-US" altLang="ko-KR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학생의 문제와 욕구에 대한 일치의 강조 </a:t>
                      </a:r>
                      <a:r>
                        <a:rPr lang="en-US" altLang="ko-KR" dirty="0" smtClean="0">
                          <a:latin typeface="헤움민트122" pitchFamily="18" charset="-127"/>
                          <a:ea typeface="헤움민트122" pitchFamily="18" charset="-127"/>
                        </a:rPr>
                        <a:t>: </a:t>
                      </a:r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투입의 표준화</a:t>
                      </a:r>
                      <a:endParaRPr lang="en-US" altLang="ko-KR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규칙과 규정의 강조 </a:t>
                      </a:r>
                      <a:r>
                        <a:rPr lang="en-US" altLang="ko-KR" dirty="0" smtClean="0">
                          <a:latin typeface="헤움민트122" pitchFamily="18" charset="-127"/>
                          <a:ea typeface="헤움민트122" pitchFamily="18" charset="-127"/>
                        </a:rPr>
                        <a:t>: </a:t>
                      </a:r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정형화된 의사결정</a:t>
                      </a:r>
                      <a:endParaRPr lang="en-US" altLang="ko-KR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규칙의 보편적 적용 </a:t>
                      </a:r>
                      <a:r>
                        <a:rPr lang="en-US" altLang="ko-KR" dirty="0" smtClean="0">
                          <a:latin typeface="헤움민트122" pitchFamily="18" charset="-127"/>
                          <a:ea typeface="헤움민트122" pitchFamily="18" charset="-127"/>
                        </a:rPr>
                        <a:t>: </a:t>
                      </a:r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공정성</a:t>
                      </a:r>
                      <a:endParaRPr lang="en-US" altLang="ko-KR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과업의 능률적 수행강조</a:t>
                      </a:r>
                      <a:endParaRPr lang="en-US" altLang="ko-KR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일상적 문제에 규칙을 적용하는데 초점을 둔 의사결정</a:t>
                      </a:r>
                      <a:endParaRPr lang="en-US" altLang="ko-KR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일상적 문제에 규칙을 적용하는 데 초점을 둔 의사결정</a:t>
                      </a:r>
                      <a:endParaRPr lang="en-US" altLang="ko-KR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계층적 법적 권한</a:t>
                      </a:r>
                      <a:endParaRPr lang="en-US" altLang="ko-KR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학교와 학교행정 및 재단에 대한 충성</a:t>
                      </a:r>
                      <a:endParaRPr lang="ko-KR" altLang="en-US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학생의 문제와 욕구에 대한 독자성의 강조 </a:t>
                      </a:r>
                      <a:r>
                        <a:rPr lang="en-US" altLang="ko-KR" dirty="0" smtClean="0">
                          <a:latin typeface="헤움민트122" pitchFamily="18" charset="-127"/>
                          <a:ea typeface="헤움민트122" pitchFamily="18" charset="-127"/>
                        </a:rPr>
                        <a:t>: </a:t>
                      </a:r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다양한 투입</a:t>
                      </a:r>
                      <a:endParaRPr lang="en-US" altLang="ko-KR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연구와 변화의 강조 </a:t>
                      </a:r>
                      <a:r>
                        <a:rPr lang="en-US" altLang="ko-KR" dirty="0" smtClean="0">
                          <a:latin typeface="헤움민트122" pitchFamily="18" charset="-127"/>
                          <a:ea typeface="헤움민트122" pitchFamily="18" charset="-127"/>
                        </a:rPr>
                        <a:t>: </a:t>
                      </a:r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문제중심의 의사결정</a:t>
                      </a:r>
                      <a:endParaRPr lang="en-US" altLang="ko-KR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규칙의 특수적 적용 </a:t>
                      </a:r>
                      <a:r>
                        <a:rPr lang="en-US" altLang="ko-KR" dirty="0" smtClean="0">
                          <a:latin typeface="헤움민트122" pitchFamily="18" charset="-127"/>
                          <a:ea typeface="헤움민트122" pitchFamily="18" charset="-127"/>
                        </a:rPr>
                        <a:t>: </a:t>
                      </a:r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공정성</a:t>
                      </a:r>
                      <a:endParaRPr lang="en-US" altLang="ko-KR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목표달성의 강조</a:t>
                      </a:r>
                      <a:endParaRPr lang="en-US" altLang="ko-KR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지식중심의 기술 </a:t>
                      </a:r>
                      <a:r>
                        <a:rPr lang="en-US" altLang="ko-KR" dirty="0" smtClean="0">
                          <a:latin typeface="헤움민트122" pitchFamily="18" charset="-127"/>
                          <a:ea typeface="헤움민트122" pitchFamily="18" charset="-127"/>
                        </a:rPr>
                        <a:t>: </a:t>
                      </a:r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직급에 따른 실적의 차등</a:t>
                      </a:r>
                      <a:endParaRPr lang="en-US" altLang="ko-KR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독자적 문제에 정책과 지식을 적용하는 데 초점을 둔 의사결정</a:t>
                      </a:r>
                      <a:endParaRPr lang="en-US" altLang="ko-KR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능력 및 전문적 권한</a:t>
                      </a:r>
                      <a:endParaRPr lang="en-US" altLang="ko-KR" dirty="0" smtClean="0">
                        <a:latin typeface="헤움민트122" pitchFamily="18" charset="-127"/>
                        <a:ea typeface="헤움민트122" pitchFamily="18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>
                          <a:latin typeface="헤움민트122" pitchFamily="18" charset="-127"/>
                          <a:ea typeface="헤움민트122" pitchFamily="18" charset="-127"/>
                        </a:rPr>
                        <a:t>전문적과 학생에 대한 충성</a:t>
                      </a:r>
                      <a:endParaRPr lang="ko-KR" altLang="en-US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640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122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넷째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여권주의자들의 비판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–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독립성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합리성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err="1" smtClean="0">
                <a:latin typeface="헤움민트122" pitchFamily="18" charset="-127"/>
                <a:ea typeface="헤움민트122" pitchFamily="18" charset="-127"/>
              </a:rPr>
              <a:t>경쟁성이라는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남성의 성격은 관료제의 주된 성격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but.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의존성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err="1" smtClean="0">
                <a:latin typeface="헤움민트122" pitchFamily="18" charset="-127"/>
                <a:ea typeface="헤움민트122" pitchFamily="18" charset="-127"/>
              </a:rPr>
              <a:t>정서성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err="1" smtClean="0">
                <a:latin typeface="헤움민트122" pitchFamily="18" charset="-127"/>
                <a:ea typeface="헤움민트122" pitchFamily="18" charset="-127"/>
              </a:rPr>
              <a:t>협조성이라는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여성적인 성격은 조직의 종속적인 특성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다섯째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탈근대주의자들의 비판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–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관료제의 분권적 구조는 창의성과 상호 의존성을 무시하고 외부의 변화에 적응하지 못함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고식적인 관료제는 현대와 같이 급격하게 변동하는 지식기반사회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정보화 사회에는 적응 하기 어렵다고 비판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458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제 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4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절 조직유형론에서 본 교육조직</a:t>
            </a:r>
            <a:endParaRPr lang="ko-KR" altLang="en-US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1. Katz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와 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Kahn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의 사회적 기능에 따른 분류</a:t>
            </a:r>
            <a:endParaRPr lang="en-US" altLang="ko-KR" b="1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생산 또는 경제조직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(productive or economic organizations)</a:t>
            </a: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사회를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위해 부를 창조하고 물품을 제조하며 용역을 제공하는 일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유지조직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(maintenance organization) 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다른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조직이나 사회에서 역할을 수행할 수 있도록 사회화하는 데 공헌하는 기능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학교는 유지조직에 해당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but.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유지조직으로서 중요한 학교는 본질적으로 현상유지의 기능 때문에 국내의 집단간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계층간의 불평등을 그대로 유지하는 메커니즘을 지님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적응조직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(adaptive organization) 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지식을 창출하고 이론을 개발하여 검증하며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사회문제의 해결에 정보를 적용하는 기능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관리 또는 정치조직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(managerial or political organization) 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자원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인간 및 하위체제의 판별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조정 및 통제와 관련된 기능을 수행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4162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12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2. </a:t>
            </a:r>
            <a:r>
              <a:rPr lang="en-US" altLang="ko-KR" b="1" dirty="0" err="1" smtClean="0">
                <a:latin typeface="헤움민트122" pitchFamily="18" charset="-127"/>
                <a:ea typeface="헤움민트122" pitchFamily="18" charset="-127"/>
              </a:rPr>
              <a:t>Blau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와 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Scott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의 조직수혜자에 따른 분류</a:t>
            </a:r>
            <a:endParaRPr lang="en-US" altLang="ko-KR" b="1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조직에서 가장 많은 혜택을 받는 자가 누군가에 따라 조직 분류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호혜단체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(mutual benefit associations) 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회원들이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주요 수혜자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성원들의 호혜를 위해 구성되지만 소수의 활동적인 회원들에 의해서 과두적으로 운영된다는 문제점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영리조직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(business concerns) 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조직의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소유자나 관리자가 주요 수혜자</a:t>
            </a: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공익조직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(commonweal organizations) 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일반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대중이 주요 수혜자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능률적 행정구조와 일반 대중에 의한 민주적 통제간의 균형을 잘 유지해야 함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서비스조직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(service organizations) 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조직과 직접적으로 접촉하는 외부의 사람들인 고객에게 서비스를 직접 제공하는 것이 기본 기능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서비스를 제공하는 사람은 전문가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but,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고객은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문외한이기 때문에 불리한 상태 → 전문직 윤리강령 필요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Carlson 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서비스조직의 참여를 고객이 결정하느냐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or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조직이 결정하느냐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야생조직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고객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은 조직선택권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조직은 고객선택권을 가지고 있음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온상조직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조직은 고객선택권이 없고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고객도 조직에의 참여결정권 없음</a:t>
            </a: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95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12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3. </a:t>
            </a:r>
            <a:r>
              <a:rPr lang="en-US" altLang="ko-KR" b="1" dirty="0" err="1" smtClean="0">
                <a:latin typeface="헤움민트122" pitchFamily="18" charset="-127"/>
                <a:ea typeface="헤움민트122" pitchFamily="18" charset="-127"/>
              </a:rPr>
              <a:t>Etzioni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의 권력과 복종 면에서의 분류</a:t>
            </a:r>
            <a:endParaRPr lang="en-US" altLang="ko-KR" b="1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668974"/>
              </p:ext>
            </p:extLst>
          </p:nvPr>
        </p:nvGraphicFramePr>
        <p:xfrm>
          <a:off x="1979712" y="1772816"/>
          <a:ext cx="4320480" cy="4032446"/>
        </p:xfrm>
        <a:graphic>
          <a:graphicData uri="http://schemas.openxmlformats.org/drawingml/2006/table">
            <a:tbl>
              <a:tblPr/>
              <a:tblGrid>
                <a:gridCol w="1080120"/>
                <a:gridCol w="1080120"/>
                <a:gridCol w="1080120"/>
                <a:gridCol w="1080120"/>
              </a:tblGrid>
              <a:tr h="75996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소외적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타산적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도의적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12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규범적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규범적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소외적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규범적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타산적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규범적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DCA8"/>
                    </a:solidFill>
                  </a:tcPr>
                </a:tc>
              </a:tr>
              <a:tr h="81812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보상적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보상적 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소외적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공리적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DC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보상적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도의적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12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강제적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강제적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DC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강제적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타산적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강제적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도의적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12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부정적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적대적</a:t>
                      </a:r>
                      <a:r>
                        <a:rPr lang="en-US" altLang="ko-KR" sz="16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)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긍정적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동조적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)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5" name="직선 화살표 연결선 4"/>
          <p:cNvCxnSpPr/>
          <p:nvPr/>
        </p:nvCxnSpPr>
        <p:spPr>
          <a:xfrm>
            <a:off x="3275856" y="5877272"/>
            <a:ext cx="280831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059879" y="6021288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atin typeface="헤움민트122" pitchFamily="18" charset="-127"/>
                <a:ea typeface="헤움민트122" pitchFamily="18" charset="-127"/>
              </a:rPr>
              <a:t>감정의 차원</a:t>
            </a:r>
            <a:endParaRPr lang="ko-KR" altLang="en-US" sz="2400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7" name="왼쪽 중괄호 6"/>
          <p:cNvSpPr/>
          <p:nvPr/>
        </p:nvSpPr>
        <p:spPr>
          <a:xfrm rot="5400000">
            <a:off x="4557166" y="555077"/>
            <a:ext cx="245689" cy="2430359"/>
          </a:xfrm>
          <a:prstGeom prst="leftBrace">
            <a:avLst>
              <a:gd name="adj1" fmla="val 1163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065674" y="3059342"/>
            <a:ext cx="553998" cy="17378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ko-KR" altLang="en-US" sz="2400" dirty="0" smtClean="0">
                <a:latin typeface="헤움민트122" pitchFamily="18" charset="-127"/>
                <a:ea typeface="헤움민트122" pitchFamily="18" charset="-127"/>
              </a:rPr>
              <a:t>권력의 형태</a:t>
            </a:r>
            <a:endParaRPr lang="ko-KR" altLang="en-US" sz="2400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10" name="왼쪽 중괄호 9"/>
          <p:cNvSpPr/>
          <p:nvPr/>
        </p:nvSpPr>
        <p:spPr>
          <a:xfrm>
            <a:off x="1772072" y="2924944"/>
            <a:ext cx="333751" cy="1872208"/>
          </a:xfrm>
          <a:prstGeom prst="leftBrace">
            <a:avLst>
              <a:gd name="adj1" fmla="val 8333"/>
              <a:gd name="adj2" fmla="val 4941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3995936" y="1278080"/>
            <a:ext cx="1404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atin typeface="헤움민트122" pitchFamily="18" charset="-127"/>
                <a:ea typeface="헤움민트122" pitchFamily="18" charset="-127"/>
              </a:rPr>
              <a:t>참여의 형태</a:t>
            </a:r>
            <a:endParaRPr lang="ko-KR" altLang="en-US" sz="2400" dirty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053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1229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강제적 조직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물리적 힘이나 위협으로 통제</a:t>
            </a: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성원들의 반응 → 고도의 소외감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교도소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포로수용소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정신병자 수용소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공리적 조직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물질적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금전적 대가를 늘리거나 줄이는 보상적 권력의 통제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성원들의 참여는 타산적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공장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회사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조합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규범적 조직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상징적 보상이나 제재를 통하여 성원들의 생동을 규범적으로 통제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성원들이 도의적으로 참여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사명감이 일반적으로 높은 조직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종교단체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종합병원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대학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자원단체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639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ko-KR" sz="6600" b="1" dirty="0">
                <a:latin typeface="헤움민트122" pitchFamily="18" charset="-127"/>
                <a:ea typeface="헤움민트122" pitchFamily="18" charset="-127"/>
              </a:rPr>
              <a:t>4</a:t>
            </a:r>
            <a:r>
              <a:rPr lang="en-US" altLang="ko-KR" sz="6600" b="1" dirty="0" smtClean="0">
                <a:latin typeface="헤움민트122" pitchFamily="18" charset="-127"/>
                <a:ea typeface="헤움민트122" pitchFamily="18" charset="-127"/>
              </a:rPr>
              <a:t>. </a:t>
            </a:r>
            <a:r>
              <a:rPr lang="ko-KR" altLang="en-US" sz="6600" b="1" dirty="0" smtClean="0">
                <a:latin typeface="헤움민트122" pitchFamily="18" charset="-127"/>
                <a:ea typeface="헤움민트122" pitchFamily="18" charset="-127"/>
              </a:rPr>
              <a:t>사회체제와 교육행정</a:t>
            </a:r>
            <a:endParaRPr lang="ko-KR" altLang="en-US" sz="6600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1752600"/>
          </a:xfrm>
        </p:spPr>
        <p:txBody>
          <a:bodyPr>
            <a:normAutofit/>
          </a:bodyPr>
          <a:lstStyle/>
          <a:p>
            <a:pPr algn="ctr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9711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제 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1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절 체제의 기본 개념과 특징</a:t>
            </a:r>
            <a:endParaRPr lang="ko-KR" altLang="en-US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1.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체제의 정의</a:t>
            </a:r>
            <a:endParaRPr lang="en-US" altLang="ko-KR" b="1" dirty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en-US" altLang="ko-KR" dirty="0" err="1" smtClean="0">
                <a:latin typeface="헤움민트122" pitchFamily="18" charset="-127"/>
                <a:ea typeface="헤움민트122" pitchFamily="18" charset="-127"/>
              </a:rPr>
              <a:t>Griffths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상호 반응하는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요소들의 복합체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Turner 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경계선에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의해 둘러싸인 상호 관련된 부분들의 복합체로서 어떤 환경 속에 존재하는 것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en-US" altLang="ko-KR" dirty="0" err="1" smtClean="0">
                <a:latin typeface="헤움민트122" pitchFamily="18" charset="-127"/>
                <a:ea typeface="헤움민트122" pitchFamily="18" charset="-127"/>
              </a:rPr>
              <a:t>Luthans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상호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관련되고 의존적인 요소로 구성되어 상호작용 시에는 통일된 전체를 이루는 것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en-US" altLang="ko-KR" dirty="0" err="1" smtClean="0">
                <a:latin typeface="헤움민트122" pitchFamily="18" charset="-127"/>
                <a:ea typeface="헤움민트122" pitchFamily="18" charset="-127"/>
              </a:rPr>
              <a:t>Kast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&amp; </a:t>
            </a:r>
            <a:r>
              <a:rPr lang="en-US" altLang="ko-KR" dirty="0" err="1" smtClean="0">
                <a:latin typeface="헤움민트122" pitchFamily="18" charset="-127"/>
                <a:ea typeface="헤움민트122" pitchFamily="18" charset="-127"/>
              </a:rPr>
              <a:t>Rosenweig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두 개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이상의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상호의존적인 부분이나 하위체제로 구성된 하나의 조직화된 종합된 전체 인데 확인이 가능한 경계선에 의하여 상위체제인 환경과 구별된다고 정의 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689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1229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개념정리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개방체제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(open system)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경계선을 넘어 환경과 상호작용하는 경우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폐쇄체제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closed system) 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상호작용 관계가 없는 경우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상위체제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</a:t>
            </a:r>
            <a:r>
              <a:rPr lang="en-US" altLang="ko-KR" dirty="0" err="1" smtClean="0">
                <a:latin typeface="헤움민트122" pitchFamily="18" charset="-127"/>
                <a:ea typeface="헤움민트122" pitchFamily="18" charset="-127"/>
              </a:rPr>
              <a:t>suprasystem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) 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어떤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체제를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둘러싸고 있는 환경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하위체제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(subsystem) 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체제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내에 존재하는 부분이나 요소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※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어떤 조직이든 전적으로 폐쇄적이거나 개방체제일 수 없음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어느 조직이든 직면하는 특정 사안에 따라 어느 정도의 개방성과 폐쇄성을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</a:t>
            </a:r>
            <a:r>
              <a:rPr lang="ko-KR" altLang="en-US" dirty="0" err="1" smtClean="0">
                <a:latin typeface="헤움민트122" pitchFamily="18" charset="-127"/>
                <a:ea typeface="헤움민트122" pitchFamily="18" charset="-127"/>
              </a:rPr>
              <a:t>유지해야함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241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제 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1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절 조직의 개념</a:t>
            </a:r>
            <a:endParaRPr lang="ko-KR" altLang="en-US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800" b="1" dirty="0" smtClean="0">
                <a:latin typeface="헤움민트122" pitchFamily="18" charset="-127"/>
                <a:ea typeface="헤움민트122" pitchFamily="18" charset="-127"/>
              </a:rPr>
              <a:t>1. </a:t>
            </a:r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조직의 정의</a:t>
            </a:r>
            <a:endParaRPr lang="en-US" altLang="ko-KR" sz="2800" b="1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어떤 공동의 목적을 달성하기 위해 두 사람 이상이 과업을 분담하여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 협동하는 사회체제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첫째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조직은 어떤 공동 목적 달성하기 위해 존재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둘째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그 목표를 합리적으로 달성하기 위해서 여러 사람들의 협력적 관계가 필요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셋째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조직의 구조는 기능적인 분업화의 원리에 따라 횡적 분화와 종적 계층화의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모습을 보임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넷째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조직은 상호작용적인 역동적 관계 속에서 유지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·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발전하는 개방체제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다섯째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조직은 성원들의 행동을 조직의 요구에 따라 행동하도록 조정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·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통제 하기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위한 규범을 가지고 있음</a:t>
            </a: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8404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내용 개체 틀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3" t="15071" r="9517" b="18408"/>
          <a:stretch/>
        </p:blipFill>
        <p:spPr>
          <a:xfrm rot="16200000">
            <a:off x="5220855" y="1827550"/>
            <a:ext cx="3098556" cy="3244135"/>
          </a:xfrm>
        </p:spPr>
      </p:pic>
      <p:sp>
        <p:nvSpPr>
          <p:cNvPr id="9" name="TextBox 8"/>
          <p:cNvSpPr txBox="1"/>
          <p:nvPr/>
        </p:nvSpPr>
        <p:spPr>
          <a:xfrm>
            <a:off x="755576" y="1556792"/>
            <a:ext cx="38164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sz="2400" dirty="0" smtClean="0">
                <a:latin typeface="헤움민트122" pitchFamily="18" charset="-127"/>
                <a:ea typeface="헤움민트122" pitchFamily="18" charset="-127"/>
              </a:rPr>
              <a:t>학교를 사회체제로 보는 입장</a:t>
            </a:r>
            <a:endParaRPr lang="en-US" altLang="ko-KR" sz="2400" dirty="0" smtClean="0">
              <a:latin typeface="헤움민트122" pitchFamily="18" charset="-127"/>
              <a:ea typeface="헤움민트122" pitchFamily="18" charset="-127"/>
            </a:endParaRPr>
          </a:p>
          <a:p>
            <a:r>
              <a:rPr lang="ko-KR" altLang="en-US" sz="2400" dirty="0" smtClean="0">
                <a:latin typeface="헤움민트122" pitchFamily="18" charset="-127"/>
                <a:ea typeface="헤움민트122" pitchFamily="18" charset="-127"/>
              </a:rPr>
              <a:t>상위체제 </a:t>
            </a:r>
            <a:r>
              <a:rPr lang="en-US" altLang="ko-KR" sz="2400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sz="2400" dirty="0" smtClean="0">
                <a:latin typeface="헤움민트122" pitchFamily="18" charset="-127"/>
                <a:ea typeface="헤움민트122" pitchFamily="18" charset="-127"/>
              </a:rPr>
              <a:t>학군</a:t>
            </a:r>
            <a:r>
              <a:rPr lang="en-US" altLang="ko-KR" sz="2400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sz="2400" dirty="0" smtClean="0">
                <a:latin typeface="헤움민트122" pitchFamily="18" charset="-127"/>
                <a:ea typeface="헤움민트122" pitchFamily="18" charset="-127"/>
              </a:rPr>
              <a:t>지역사회</a:t>
            </a:r>
            <a:endParaRPr lang="en-US" altLang="ko-KR" sz="2400" dirty="0">
              <a:latin typeface="헤움민트122" pitchFamily="18" charset="-127"/>
              <a:ea typeface="헤움민트122" pitchFamily="18" charset="-127"/>
            </a:endParaRPr>
          </a:p>
          <a:p>
            <a:r>
              <a:rPr lang="ko-KR" altLang="en-US" sz="2400" dirty="0" smtClean="0">
                <a:latin typeface="헤움민트122" pitchFamily="18" charset="-127"/>
                <a:ea typeface="헤움민트122" pitchFamily="18" charset="-127"/>
              </a:rPr>
              <a:t>하위체제 </a:t>
            </a:r>
            <a:r>
              <a:rPr lang="en-US" altLang="ko-KR" sz="2400" dirty="0" smtClean="0">
                <a:latin typeface="헤움민트122" pitchFamily="18" charset="-127"/>
                <a:ea typeface="헤움민트122" pitchFamily="18" charset="-127"/>
              </a:rPr>
              <a:t>:</a:t>
            </a:r>
            <a:r>
              <a:rPr lang="ko-KR" altLang="en-US" sz="2400" dirty="0" smtClean="0">
                <a:latin typeface="헤움민트122" pitchFamily="18" charset="-127"/>
                <a:ea typeface="헤움민트122" pitchFamily="18" charset="-127"/>
              </a:rPr>
              <a:t> 학년</a:t>
            </a:r>
            <a:r>
              <a:rPr lang="en-US" altLang="ko-KR" sz="2400" dirty="0" smtClean="0">
                <a:latin typeface="헤움민트122" pitchFamily="18" charset="-127"/>
                <a:ea typeface="헤움민트122" pitchFamily="18" charset="-127"/>
              </a:rPr>
              <a:t>·</a:t>
            </a:r>
            <a:r>
              <a:rPr lang="ko-KR" altLang="en-US" sz="2400" dirty="0" smtClean="0">
                <a:latin typeface="헤움민트122" pitchFamily="18" charset="-127"/>
                <a:ea typeface="헤움민트122" pitchFamily="18" charset="-127"/>
              </a:rPr>
              <a:t>학급</a:t>
            </a:r>
            <a:r>
              <a:rPr lang="en-US" altLang="ko-KR" sz="2400" dirty="0" smtClean="0">
                <a:latin typeface="헤움민트122" pitchFamily="18" charset="-127"/>
                <a:ea typeface="헤움민트122" pitchFamily="18" charset="-127"/>
              </a:rPr>
              <a:t>·</a:t>
            </a:r>
            <a:r>
              <a:rPr lang="ko-KR" altLang="en-US" sz="2400" dirty="0" smtClean="0">
                <a:latin typeface="헤움민트122" pitchFamily="18" charset="-127"/>
                <a:ea typeface="헤움민트122" pitchFamily="18" charset="-127"/>
              </a:rPr>
              <a:t>개인</a:t>
            </a:r>
            <a:endParaRPr lang="en-US" altLang="ko-KR" sz="2400" dirty="0" smtClean="0">
              <a:latin typeface="헤움민트122" pitchFamily="18" charset="-127"/>
              <a:ea typeface="헤움민트122" pitchFamily="18" charset="-127"/>
            </a:endParaRPr>
          </a:p>
          <a:p>
            <a:endParaRPr lang="en-US" altLang="ko-KR" sz="2400" dirty="0" smtClean="0">
              <a:latin typeface="헤움민트122" pitchFamily="18" charset="-127"/>
              <a:ea typeface="헤움민트122" pitchFamily="18" charset="-127"/>
            </a:endParaRPr>
          </a:p>
          <a:p>
            <a:r>
              <a:rPr lang="en-US" altLang="ko-KR" sz="2400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sz="2400" dirty="0" smtClean="0">
                <a:latin typeface="헤움민트122" pitchFamily="18" charset="-127"/>
                <a:ea typeface="헤움민트122" pitchFamily="18" charset="-127"/>
              </a:rPr>
              <a:t>상위 및 하위 체제란 절대적 기준이 있는 것이 아니라 관점에 따른 상대적 개념</a:t>
            </a:r>
            <a:endParaRPr lang="en-US" altLang="ko-KR" sz="2400" dirty="0" smtClean="0">
              <a:latin typeface="헤움민트122" pitchFamily="18" charset="-127"/>
              <a:ea typeface="헤움민트122" pitchFamily="18" charset="-127"/>
            </a:endParaRPr>
          </a:p>
          <a:p>
            <a:r>
              <a:rPr lang="ko-KR" altLang="en-US" sz="2400" dirty="0" smtClean="0">
                <a:latin typeface="헤움민트122" pitchFamily="18" charset="-127"/>
                <a:ea typeface="헤움민트122" pitchFamily="18" charset="-127"/>
              </a:rPr>
              <a:t> 각 체제는 내접원으로 경계선 표시 되어 있지만 상호간 경계선을 투과하여 서로 영향을 주고 받음 </a:t>
            </a:r>
            <a:endParaRPr lang="en-US" altLang="ko-KR" sz="2400" dirty="0" smtClean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40152" y="5157192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>
                <a:latin typeface="헤움민트122" pitchFamily="18" charset="-127"/>
                <a:ea typeface="헤움민트122" pitchFamily="18" charset="-127"/>
              </a:rPr>
              <a:t>사회체제로서의 학교</a:t>
            </a:r>
            <a:endParaRPr lang="ko-KR" altLang="en-US" sz="2000" b="1" dirty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074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3744416" cy="571229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Hanson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의</a:t>
            </a: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경우 교육체제를 보다 종합적으로 나타냄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교사나 학생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학급은 보다 더 큰 상위체제의 하위체제이며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그 상위체제도 보다 더 큰 상위체제의 하위체제를 형성하고 있음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학교는 학구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지역 사회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국가라는 환경과 연결되어 있음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36" t="8492" r="5344" b="13241"/>
          <a:stretch/>
        </p:blipFill>
        <p:spPr>
          <a:xfrm rot="16200000">
            <a:off x="4599543" y="1457241"/>
            <a:ext cx="4120309" cy="4175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33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12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2.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개방 체제로서의 교육조직</a:t>
            </a:r>
            <a:endParaRPr lang="en-US" altLang="ko-KR" b="1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-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개방체제의 기본모형</a:t>
            </a:r>
            <a:endParaRPr lang="en-US" altLang="ko-KR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1054955" y="1988840"/>
            <a:ext cx="7056784" cy="22200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모서리가 둥근 직사각형 5"/>
          <p:cNvSpPr/>
          <p:nvPr/>
        </p:nvSpPr>
        <p:spPr>
          <a:xfrm>
            <a:off x="1475656" y="2636912"/>
            <a:ext cx="1728192" cy="72008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모서리가 둥근 직사각형 3"/>
          <p:cNvSpPr/>
          <p:nvPr/>
        </p:nvSpPr>
        <p:spPr>
          <a:xfrm>
            <a:off x="3719251" y="2636912"/>
            <a:ext cx="1728192" cy="72008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5940152" y="2636912"/>
            <a:ext cx="1728192" cy="72008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237839" y="2108589"/>
            <a:ext cx="73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latin typeface="헤움민트122" pitchFamily="18" charset="-127"/>
                <a:ea typeface="헤움민트122" pitchFamily="18" charset="-127"/>
              </a:rPr>
              <a:t>환경</a:t>
            </a:r>
            <a:endParaRPr lang="ko-KR" altLang="en-US" sz="2400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97714" y="2843080"/>
            <a:ext cx="684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latin typeface="헤움민트122" pitchFamily="18" charset="-127"/>
                <a:ea typeface="헤움민트122" pitchFamily="18" charset="-127"/>
              </a:rPr>
              <a:t>투입</a:t>
            </a:r>
            <a:endParaRPr lang="ko-KR" altLang="en-US" sz="2400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0958" y="2826438"/>
            <a:ext cx="1104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latin typeface="헤움민트122" pitchFamily="18" charset="-127"/>
                <a:ea typeface="헤움민트122" pitchFamily="18" charset="-127"/>
              </a:rPr>
              <a:t>전환과정</a:t>
            </a:r>
            <a:endParaRPr lang="ko-KR" altLang="en-US" sz="2400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6206" y="2812286"/>
            <a:ext cx="75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latin typeface="헤움민트122" pitchFamily="18" charset="-127"/>
                <a:ea typeface="헤움민트122" pitchFamily="18" charset="-127"/>
              </a:rPr>
              <a:t>산출</a:t>
            </a:r>
            <a:endParaRPr lang="ko-KR" altLang="en-US" sz="2400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33296" y="3645024"/>
            <a:ext cx="1002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latin typeface="헤움민트122" pitchFamily="18" charset="-127"/>
                <a:ea typeface="헤움민트122" pitchFamily="18" charset="-127"/>
              </a:rPr>
              <a:t>피드</a:t>
            </a:r>
            <a:r>
              <a:rPr lang="ko-KR" altLang="en-US" sz="2400" b="1" dirty="0">
                <a:latin typeface="헤움민트122" pitchFamily="18" charset="-127"/>
                <a:ea typeface="헤움민트122" pitchFamily="18" charset="-127"/>
              </a:rPr>
              <a:t>백</a:t>
            </a:r>
          </a:p>
        </p:txBody>
      </p:sp>
      <p:sp>
        <p:nvSpPr>
          <p:cNvPr id="14" name="오른쪽 화살표 13"/>
          <p:cNvSpPr/>
          <p:nvPr/>
        </p:nvSpPr>
        <p:spPr>
          <a:xfrm>
            <a:off x="3275856" y="2907083"/>
            <a:ext cx="443395" cy="214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오른쪽 화살표 14"/>
          <p:cNvSpPr/>
          <p:nvPr/>
        </p:nvSpPr>
        <p:spPr>
          <a:xfrm>
            <a:off x="5496757" y="2907083"/>
            <a:ext cx="443395" cy="214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오른쪽 화살표 17"/>
          <p:cNvSpPr/>
          <p:nvPr/>
        </p:nvSpPr>
        <p:spPr>
          <a:xfrm rot="16200000">
            <a:off x="4418080" y="3428587"/>
            <a:ext cx="274608" cy="1582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굽은 화살표 19"/>
          <p:cNvSpPr/>
          <p:nvPr/>
        </p:nvSpPr>
        <p:spPr>
          <a:xfrm rot="10800000">
            <a:off x="5033886" y="3507719"/>
            <a:ext cx="1812532" cy="368137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1" name="굽은 화살표 20"/>
          <p:cNvSpPr/>
          <p:nvPr/>
        </p:nvSpPr>
        <p:spPr>
          <a:xfrm rot="16200000">
            <a:off x="2920929" y="2765827"/>
            <a:ext cx="429120" cy="1790937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5576" y="4581128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latin typeface="헤움민트122" pitchFamily="18" charset="-127"/>
                <a:ea typeface="헤움민트122" pitchFamily="18" charset="-127"/>
              </a:rPr>
              <a:t>투입</a:t>
            </a:r>
            <a:r>
              <a:rPr lang="ko-KR" altLang="en-US" sz="2400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sz="2400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sz="2400" dirty="0" smtClean="0">
                <a:latin typeface="헤움민트122" pitchFamily="18" charset="-127"/>
                <a:ea typeface="헤움민트122" pitchFamily="18" charset="-127"/>
              </a:rPr>
              <a:t>외부환경에서 오는 자극과 인적</a:t>
            </a:r>
            <a:r>
              <a:rPr lang="en-US" altLang="ko-KR" sz="2400" dirty="0" smtClean="0">
                <a:latin typeface="헤움민트122" pitchFamily="18" charset="-127"/>
                <a:ea typeface="헤움민트122" pitchFamily="18" charset="-127"/>
              </a:rPr>
              <a:t>·</a:t>
            </a:r>
            <a:r>
              <a:rPr lang="ko-KR" altLang="en-US" sz="2400" dirty="0" smtClean="0">
                <a:latin typeface="헤움민트122" pitchFamily="18" charset="-127"/>
                <a:ea typeface="헤움민트122" pitchFamily="18" charset="-127"/>
              </a:rPr>
              <a:t>재정적 지원과 영향</a:t>
            </a:r>
            <a:endParaRPr lang="en-US" altLang="ko-KR" sz="2400" dirty="0" smtClean="0">
              <a:latin typeface="헤움민트122" pitchFamily="18" charset="-127"/>
              <a:ea typeface="헤움민트122" pitchFamily="18" charset="-127"/>
            </a:endParaRPr>
          </a:p>
          <a:p>
            <a:r>
              <a:rPr lang="ko-KR" altLang="en-US" sz="2400" b="1" dirty="0" smtClean="0">
                <a:latin typeface="헤움민트122" pitchFamily="18" charset="-127"/>
                <a:ea typeface="헤움민트122" pitchFamily="18" charset="-127"/>
              </a:rPr>
              <a:t>과정</a:t>
            </a:r>
            <a:r>
              <a:rPr lang="ko-KR" altLang="en-US" sz="2400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sz="2400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sz="2400" dirty="0" smtClean="0">
                <a:latin typeface="헤움민트122" pitchFamily="18" charset="-127"/>
                <a:ea typeface="헤움민트122" pitchFamily="18" charset="-127"/>
              </a:rPr>
              <a:t>투입을 산출로 전환하기 위한 조직의 구조와 인간 및 과업을 다루는 활동</a:t>
            </a:r>
            <a:endParaRPr lang="en-US" altLang="ko-KR" sz="2400" dirty="0" smtClean="0">
              <a:latin typeface="헤움민트122" pitchFamily="18" charset="-127"/>
              <a:ea typeface="헤움민트122" pitchFamily="18" charset="-127"/>
            </a:endParaRPr>
          </a:p>
          <a:p>
            <a:r>
              <a:rPr lang="ko-KR" altLang="en-US" sz="2400" b="1" dirty="0" smtClean="0">
                <a:latin typeface="헤움민트122" pitchFamily="18" charset="-127"/>
                <a:ea typeface="헤움민트122" pitchFamily="18" charset="-127"/>
              </a:rPr>
              <a:t>산출</a:t>
            </a:r>
            <a:r>
              <a:rPr lang="ko-KR" altLang="en-US" sz="2400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sz="2400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sz="2400" dirty="0" smtClean="0">
                <a:latin typeface="헤움민트122" pitchFamily="18" charset="-127"/>
                <a:ea typeface="헤움민트122" pitchFamily="18" charset="-127"/>
              </a:rPr>
              <a:t>과정에서 나타난 새로운 제품이나 교육적 결과를 환경으로 수출하는 것</a:t>
            </a:r>
            <a:endParaRPr lang="ko-KR" altLang="en-US" sz="2400" dirty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747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1229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Owens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의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투입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-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과정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-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산출 체제로서의 학교</a:t>
            </a:r>
            <a:endParaRPr lang="en-US" altLang="ko-KR" b="1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</p:txBody>
      </p:sp>
      <p:graphicFrame>
        <p:nvGraphicFramePr>
          <p:cNvPr id="4" name="다이어그램 3"/>
          <p:cNvGraphicFramePr/>
          <p:nvPr>
            <p:extLst>
              <p:ext uri="{D42A27DB-BD31-4B8C-83A1-F6EECF244321}">
                <p14:modId xmlns:p14="http://schemas.microsoft.com/office/powerpoint/2010/main" val="2308988823"/>
              </p:ext>
            </p:extLst>
          </p:nvPr>
        </p:nvGraphicFramePr>
        <p:xfrm>
          <a:off x="683568" y="1772816"/>
          <a:ext cx="784887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601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1229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Leavitt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의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전환과정요인의 상호작용 관계</a:t>
            </a:r>
            <a:endParaRPr lang="en-US" altLang="ko-KR" b="1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학교내의 이들 네 요인은 고도로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상호 의존적 이며 유기적인 관계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각기 다른 요인에 영향을 주어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변화를 일으킴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4" name="타원 3"/>
          <p:cNvSpPr/>
          <p:nvPr/>
        </p:nvSpPr>
        <p:spPr>
          <a:xfrm>
            <a:off x="4188096" y="1628800"/>
            <a:ext cx="4318039" cy="43924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4654928" y="2467476"/>
            <a:ext cx="936104" cy="93610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기술</a:t>
            </a:r>
            <a:endParaRPr lang="ko-KR" altLang="en-US" sz="2800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6" name="타원 5"/>
          <p:cNvSpPr/>
          <p:nvPr/>
        </p:nvSpPr>
        <p:spPr>
          <a:xfrm>
            <a:off x="7092280" y="2423106"/>
            <a:ext cx="936104" cy="93610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구조</a:t>
            </a:r>
            <a:endParaRPr lang="ko-KR" altLang="en-US" sz="2800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8" name="타원 7"/>
          <p:cNvSpPr/>
          <p:nvPr/>
        </p:nvSpPr>
        <p:spPr>
          <a:xfrm>
            <a:off x="7096401" y="4363241"/>
            <a:ext cx="936104" cy="93610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사람</a:t>
            </a:r>
            <a:endParaRPr lang="ko-KR" altLang="en-US" sz="2800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7" name="타원 6"/>
          <p:cNvSpPr/>
          <p:nvPr/>
        </p:nvSpPr>
        <p:spPr>
          <a:xfrm>
            <a:off x="4667306" y="4401108"/>
            <a:ext cx="936104" cy="93610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과업</a:t>
            </a:r>
            <a:endParaRPr lang="ko-KR" altLang="en-US" sz="2800" b="1" dirty="0">
              <a:latin typeface="헤움민트122" pitchFamily="18" charset="-127"/>
              <a:ea typeface="헤움민트122" pitchFamily="18" charset="-127"/>
            </a:endParaRPr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5735047" y="2996952"/>
            <a:ext cx="1224136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/>
          <p:nvPr/>
        </p:nvCxnSpPr>
        <p:spPr>
          <a:xfrm>
            <a:off x="5737837" y="4869160"/>
            <a:ext cx="1224136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>
            <a:off x="5122980" y="3477565"/>
            <a:ext cx="0" cy="827639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/>
          <p:nvPr/>
        </p:nvCxnSpPr>
        <p:spPr>
          <a:xfrm>
            <a:off x="7554233" y="3477564"/>
            <a:ext cx="0" cy="827639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화살표 연결선 15"/>
          <p:cNvCxnSpPr/>
          <p:nvPr/>
        </p:nvCxnSpPr>
        <p:spPr>
          <a:xfrm flipV="1">
            <a:off x="5603410" y="3359210"/>
            <a:ext cx="1492991" cy="115212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/>
          <p:nvPr/>
        </p:nvCxnSpPr>
        <p:spPr>
          <a:xfrm>
            <a:off x="5535674" y="3403580"/>
            <a:ext cx="1556606" cy="115212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9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12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- </a:t>
            </a:r>
            <a:r>
              <a:rPr lang="ko-KR" altLang="en-US" b="1" dirty="0" err="1" smtClean="0">
                <a:latin typeface="헤움민트122" pitchFamily="18" charset="-127"/>
                <a:ea typeface="헤움민트122" pitchFamily="18" charset="-127"/>
              </a:rPr>
              <a:t>남정걸의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 사회체제로서의 교육</a:t>
            </a:r>
            <a:endParaRPr lang="en-US" altLang="ko-KR" b="1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교육활동에 대한 투입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행정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과정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학교교육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산출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학생의 학습성과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1374353614"/>
              </p:ext>
            </p:extLst>
          </p:nvPr>
        </p:nvGraphicFramePr>
        <p:xfrm>
          <a:off x="683568" y="3068960"/>
          <a:ext cx="8136904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69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836712"/>
            <a:ext cx="8229600" cy="57122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ko-KR" b="1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3.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사회체제의 구성요소와 특징</a:t>
            </a:r>
            <a:endParaRPr lang="en-US" altLang="ko-KR" b="1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-Hanson</a:t>
            </a: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복수의 행위자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상호작용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하나의 목적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유형화된 행위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기간 또는 시간 차원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69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1229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Hoy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와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b="1" dirty="0" err="1" smtClean="0">
                <a:latin typeface="헤움민트122" pitchFamily="18" charset="-127"/>
                <a:ea typeface="헤움민트122" pitchFamily="18" charset="-127"/>
              </a:rPr>
              <a:t>Miskel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이 본 사회 체제로서의 학교의 특징</a:t>
            </a:r>
            <a:endParaRPr lang="en-US" altLang="ko-KR" b="1" dirty="0" smtClean="0">
              <a:latin typeface="헤움민트122" pitchFamily="18" charset="-127"/>
              <a:ea typeface="헤움민트122" pitchFamily="18" charset="-127"/>
            </a:endParaRP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사회체제는 개방체제이다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사회체제는 사람들이 차지하고 있다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사회체제는 전체에 기여하고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전체로부터 부여 받은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상호 의존적인 부분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특성 및 활동으로 구성된다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사회체제는 목표지향적이고 흔히 목표는 다양하다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사회체제는 구조적이다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사회체제는 규범적이다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사회체제는 제재관계이다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사회체제는 정치적이다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사회체제에는 특유한 문화가 있다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사회체제는 개념적이고 상대적이다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모든 공식조직은 사회체제이다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69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1229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Griffiths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가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주장한 개방체제 모형에서 변화를 돕거나 방해하는 조건과 관련되는 </a:t>
            </a:r>
            <a:endParaRPr lang="en-US" altLang="ko-KR" b="1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b="1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명제들</a:t>
            </a:r>
            <a:endParaRPr lang="en-US" altLang="ko-KR" b="1" dirty="0" smtClean="0">
              <a:latin typeface="헤움민트122" pitchFamily="18" charset="-127"/>
              <a:ea typeface="헤움민트122" pitchFamily="18" charset="-127"/>
            </a:endParaRP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변화에 대한 주된 기동력은 조직의 외부에서 온다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변화의 정도와 기간은 주로 상위체제로부터 오는 자극의 강도에 비례한다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조직에서의 변화 가능성은 조직의 장의 후임이 조직내부에서 보다 조직 외부에서 올 때 더 높다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조직에서의 변화가 일어나면 밑에서 위로가 아니라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위에서 아래로 일어나는 경향이 있다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계속 증가하는 압력에 대하여 처음에는 반응이 지연되다가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다음은 지나치게 보상적으로 반응하고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최종적으로는 체제의 붕괴를 무릅쓰고 반응한다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조직구조의 계층이 많을수록 변화의 가능성이 감소한다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기대되는 혁신의 수는 행정가의 재임기간과 반비례한다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하위체제내의 역동적 상호작용이 기능적일수록 조직에서의 변화는 감소된다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>
              <a:buFontTx/>
              <a:buChar char="-"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69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제 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2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절 </a:t>
            </a:r>
            <a:r>
              <a:rPr lang="en-US" altLang="ko-KR" b="1" dirty="0" err="1" smtClean="0">
                <a:latin typeface="헤움민트122" pitchFamily="18" charset="-127"/>
                <a:ea typeface="헤움민트122" pitchFamily="18" charset="-127"/>
              </a:rPr>
              <a:t>Getzels-Guba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의 사회체제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모형</a:t>
            </a:r>
            <a:endParaRPr lang="ko-KR" altLang="en-US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기본모형</a:t>
            </a:r>
            <a:endParaRPr lang="en-US" altLang="ko-KR" b="1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endParaRPr lang="en-US" altLang="ko-KR" b="1" dirty="0" smtClean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539552" y="3544052"/>
            <a:ext cx="1296144" cy="100811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사회체제</a:t>
            </a:r>
            <a:endParaRPr lang="ko-KR" altLang="en-US" sz="2800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7236296" y="3544052"/>
            <a:ext cx="1296144" cy="86409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사회적 </a:t>
            </a:r>
            <a:endParaRPr lang="en-US" altLang="ko-KR" sz="2800" b="1" dirty="0" smtClean="0">
              <a:latin typeface="헤움민트122" pitchFamily="18" charset="-127"/>
              <a:ea typeface="헤움민트122" pitchFamily="18" charset="-127"/>
            </a:endParaRPr>
          </a:p>
          <a:p>
            <a:pPr algn="ctr"/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행위</a:t>
            </a:r>
            <a:endParaRPr lang="ko-KR" altLang="en-US" sz="2800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2195736" y="2585310"/>
            <a:ext cx="1296144" cy="55565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제도</a:t>
            </a:r>
            <a:endParaRPr lang="ko-KR" altLang="en-US" sz="2800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3967995" y="2581395"/>
            <a:ext cx="1296144" cy="55957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역할</a:t>
            </a:r>
            <a:endParaRPr lang="ko-KR" altLang="en-US" sz="2800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5724128" y="2581395"/>
            <a:ext cx="1296144" cy="55565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기대</a:t>
            </a:r>
            <a:endParaRPr lang="ko-KR" altLang="en-US" sz="2800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3952665" y="4867236"/>
            <a:ext cx="1296144" cy="59647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성격</a:t>
            </a:r>
            <a:endParaRPr lang="ko-KR" altLang="en-US" sz="2800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2195736" y="4853084"/>
            <a:ext cx="1296144" cy="62477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개인</a:t>
            </a:r>
            <a:endParaRPr lang="ko-KR" altLang="en-US" sz="2800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5708798" y="4844527"/>
            <a:ext cx="1296144" cy="62477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욕구성향</a:t>
            </a:r>
            <a:endParaRPr lang="ko-KR" altLang="en-US" sz="2800" b="1" dirty="0">
              <a:latin typeface="헤움민트122" pitchFamily="18" charset="-127"/>
              <a:ea typeface="헤움민트122" pitchFamily="18" charset="-127"/>
            </a:endParaRPr>
          </a:p>
        </p:txBody>
      </p:sp>
      <p:cxnSp>
        <p:nvCxnSpPr>
          <p:cNvPr id="15" name="직선 화살표 연결선 14"/>
          <p:cNvCxnSpPr/>
          <p:nvPr/>
        </p:nvCxnSpPr>
        <p:spPr>
          <a:xfrm>
            <a:off x="2843808" y="3184012"/>
            <a:ext cx="0" cy="158417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화살표 연결선 15"/>
          <p:cNvCxnSpPr/>
          <p:nvPr/>
        </p:nvCxnSpPr>
        <p:spPr>
          <a:xfrm>
            <a:off x="4600737" y="3184012"/>
            <a:ext cx="0" cy="158417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>
            <a:off x="6396624" y="3184012"/>
            <a:ext cx="0" cy="158417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 flipV="1">
            <a:off x="1309991" y="2831825"/>
            <a:ext cx="748625" cy="61828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/>
          <p:nvPr/>
        </p:nvCxnSpPr>
        <p:spPr>
          <a:xfrm flipV="1">
            <a:off x="7111346" y="4552164"/>
            <a:ext cx="841870" cy="6047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/>
          <p:nvPr/>
        </p:nvCxnSpPr>
        <p:spPr>
          <a:xfrm>
            <a:off x="1303095" y="4653136"/>
            <a:ext cx="748625" cy="6047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/>
          <p:cNvCxnSpPr/>
          <p:nvPr/>
        </p:nvCxnSpPr>
        <p:spPr>
          <a:xfrm>
            <a:off x="7157969" y="2824094"/>
            <a:ext cx="748625" cy="6047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화살표 연결선 27"/>
          <p:cNvCxnSpPr>
            <a:endCxn id="7" idx="1"/>
          </p:cNvCxnSpPr>
          <p:nvPr/>
        </p:nvCxnSpPr>
        <p:spPr>
          <a:xfrm>
            <a:off x="3548090" y="2847940"/>
            <a:ext cx="419905" cy="132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화살표 연결선 29"/>
          <p:cNvCxnSpPr/>
          <p:nvPr/>
        </p:nvCxnSpPr>
        <p:spPr>
          <a:xfrm>
            <a:off x="5305513" y="2863139"/>
            <a:ext cx="419905" cy="132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화살표 연결선 30"/>
          <p:cNvCxnSpPr/>
          <p:nvPr/>
        </p:nvCxnSpPr>
        <p:spPr>
          <a:xfrm>
            <a:off x="5288893" y="5153421"/>
            <a:ext cx="419905" cy="132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/>
          <p:cNvCxnSpPr/>
          <p:nvPr/>
        </p:nvCxnSpPr>
        <p:spPr>
          <a:xfrm>
            <a:off x="3548090" y="5140179"/>
            <a:ext cx="419905" cy="132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화살표 연결선 32"/>
          <p:cNvCxnSpPr/>
          <p:nvPr/>
        </p:nvCxnSpPr>
        <p:spPr>
          <a:xfrm>
            <a:off x="5288893" y="7445660"/>
            <a:ext cx="419905" cy="132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590235" y="1988840"/>
            <a:ext cx="2051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latin typeface="헤움민트122" pitchFamily="18" charset="-127"/>
                <a:ea typeface="헤움민트122" pitchFamily="18" charset="-127"/>
              </a:rPr>
              <a:t>조직</a:t>
            </a:r>
            <a:r>
              <a:rPr lang="en-US" altLang="ko-KR" sz="2400" b="1" dirty="0" smtClean="0">
                <a:latin typeface="헤움민트122" pitchFamily="18" charset="-127"/>
                <a:ea typeface="헤움민트122" pitchFamily="18" charset="-127"/>
              </a:rPr>
              <a:t>(</a:t>
            </a:r>
            <a:r>
              <a:rPr lang="ko-KR" altLang="en-US" sz="2400" b="1" dirty="0" smtClean="0">
                <a:latin typeface="헤움민트122" pitchFamily="18" charset="-127"/>
                <a:ea typeface="헤움민트122" pitchFamily="18" charset="-127"/>
              </a:rPr>
              <a:t>규범</a:t>
            </a:r>
            <a:r>
              <a:rPr lang="en-US" altLang="ko-KR" sz="2400" b="1" dirty="0" smtClean="0">
                <a:latin typeface="헤움민트122" pitchFamily="18" charset="-127"/>
                <a:ea typeface="헤움민트122" pitchFamily="18" charset="-127"/>
              </a:rPr>
              <a:t>)</a:t>
            </a:r>
            <a:r>
              <a:rPr lang="ko-KR" altLang="en-US" sz="2400" b="1" dirty="0" smtClean="0">
                <a:latin typeface="헤움민트122" pitchFamily="18" charset="-127"/>
                <a:ea typeface="헤움민트122" pitchFamily="18" charset="-127"/>
              </a:rPr>
              <a:t>적 차원</a:t>
            </a:r>
            <a:endParaRPr lang="ko-KR" altLang="en-US" sz="2400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632379" y="5661248"/>
            <a:ext cx="2093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latin typeface="헤움민트122" pitchFamily="18" charset="-127"/>
                <a:ea typeface="헤움민트122" pitchFamily="18" charset="-127"/>
              </a:rPr>
              <a:t>개인</a:t>
            </a:r>
            <a:r>
              <a:rPr lang="en-US" altLang="ko-KR" sz="2400" b="1" dirty="0" smtClean="0">
                <a:latin typeface="헤움민트122" pitchFamily="18" charset="-127"/>
                <a:ea typeface="헤움민트122" pitchFamily="18" charset="-127"/>
              </a:rPr>
              <a:t>(</a:t>
            </a:r>
            <a:r>
              <a:rPr lang="ko-KR" altLang="en-US" sz="2400" b="1" dirty="0" smtClean="0">
                <a:latin typeface="헤움민트122" pitchFamily="18" charset="-127"/>
                <a:ea typeface="헤움민트122" pitchFamily="18" charset="-127"/>
              </a:rPr>
              <a:t>인간</a:t>
            </a:r>
            <a:r>
              <a:rPr lang="en-US" altLang="ko-KR" sz="2400" b="1" dirty="0" smtClean="0">
                <a:latin typeface="헤움민트122" pitchFamily="18" charset="-127"/>
                <a:ea typeface="헤움민트122" pitchFamily="18" charset="-127"/>
              </a:rPr>
              <a:t>)</a:t>
            </a:r>
            <a:r>
              <a:rPr lang="ko-KR" altLang="en-US" sz="2400" b="1" dirty="0" smtClean="0">
                <a:latin typeface="헤움민트122" pitchFamily="18" charset="-127"/>
                <a:ea typeface="헤움민트122" pitchFamily="18" charset="-127"/>
              </a:rPr>
              <a:t>적 차원</a:t>
            </a:r>
            <a:endParaRPr lang="ko-KR" altLang="en-US" sz="2400" b="1" dirty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8475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12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800" b="1" dirty="0" smtClean="0">
                <a:latin typeface="헤움민트122" pitchFamily="18" charset="-127"/>
                <a:ea typeface="헤움민트122" pitchFamily="18" charset="-127"/>
              </a:rPr>
              <a:t>2. </a:t>
            </a:r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타 조직과 학교조직의 차이점</a:t>
            </a:r>
            <a:endParaRPr lang="en-US" altLang="ko-KR" sz="2800" b="1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&lt;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학교 조직의 특수성 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– </a:t>
            </a:r>
            <a:r>
              <a:rPr lang="en-US" altLang="ko-KR" b="1" dirty="0" err="1" smtClean="0">
                <a:latin typeface="헤움민트122" pitchFamily="18" charset="-127"/>
                <a:ea typeface="헤움민트122" pitchFamily="18" charset="-127"/>
              </a:rPr>
              <a:t>Sergiovanni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, Carver &gt;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첫째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학교는 청소년의 교육과 관련된 전문가로 구성된 조직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둘째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학교의 고객인 학생들은 학교에서 받는 서비스나 자기가 다닐 학교를 선택할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수 없음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공립학교의 경우 교사도 마찬가지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)</a:t>
            </a:r>
          </a:p>
          <a:p>
            <a:pPr marL="0" indent="0">
              <a:buNone/>
            </a:pPr>
            <a:r>
              <a:rPr lang="ko-KR" altLang="en-US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셋째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학교의 재정은 지방재정이나 학생수에 좌우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넷째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학교는 목표가 모호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이를 달성하는 방법에 대해서 보편적으로 합의된 바가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      없음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다섯째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학생들은 소비자이면서도 학교가 제공하는 서비스에 발언권이 거의 없고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</a:p>
          <a:p>
            <a:pPr marL="0" indent="0">
              <a:buNone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        그들의 지위는 타 조직의 최하위자의 지위와는 전혀 다름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0312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1229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첫째 차원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체제의 목표를 충족할 특정 역할과 기대가 있는 조직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제도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둘째 차원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체제에서 생활하는 특정 성격과 욕구성향을 가지고 있는 개인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사회적 행위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규범적 도는 조직적 차원을 형성하는 제도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역할 기대라는 요소와 인간적 차원을 형성하는 개인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성격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욕구성향이라는 요소간의 상호작용의 결과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제도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사회체제의 기능을 수행하기 위해 설립된 기관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역할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제도 속에 마련된 지위의 동적 측면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역할 기대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역할 담당자에게 의무와 책임을 규정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성격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개인의 욕구 성향의 역동적 조직</a:t>
            </a: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욕구성향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대상에 대하여 어떤 태도도 행동하려 하고 이런 행동에서 어떤 결과를 기대 하려는 개인의 경향성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※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규범적 또는 조직적 차원은 </a:t>
            </a:r>
            <a:r>
              <a:rPr lang="ko-KR" altLang="en-US" dirty="0" err="1" smtClean="0">
                <a:latin typeface="헤움민트122" pitchFamily="18" charset="-127"/>
                <a:ea typeface="헤움민트122" pitchFamily="18" charset="-127"/>
              </a:rPr>
              <a:t>효과성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과업수행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목표달성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공식조직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공적 인간관계의 개념과 관계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개인적 인간적 측면은 능률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자아실현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욕구충족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비공식조직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사적 인간관계의 개념과 관계되는 차원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5876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12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2.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확대모형 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– </a:t>
            </a:r>
            <a:r>
              <a:rPr lang="en-US" altLang="ko-KR" b="1" dirty="0" err="1" smtClean="0">
                <a:latin typeface="헤움민트122" pitchFamily="18" charset="-127"/>
                <a:ea typeface="헤움민트122" pitchFamily="18" charset="-127"/>
              </a:rPr>
              <a:t>Getzels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 &amp; </a:t>
            </a:r>
            <a:r>
              <a:rPr lang="en-US" altLang="ko-KR" b="1" dirty="0" err="1" smtClean="0">
                <a:latin typeface="헤움민트122" pitchFamily="18" charset="-127"/>
                <a:ea typeface="헤움민트122" pitchFamily="18" charset="-127"/>
              </a:rPr>
              <a:t>Thelen</a:t>
            </a:r>
            <a:endParaRPr lang="en-US" altLang="ko-KR" b="1" dirty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- </a:t>
            </a:r>
            <a:r>
              <a:rPr lang="en-US" altLang="ko-KR" dirty="0" err="1" smtClean="0">
                <a:latin typeface="헤움민트122" pitchFamily="18" charset="-127"/>
                <a:ea typeface="헤움민트122" pitchFamily="18" charset="-127"/>
              </a:rPr>
              <a:t>Getzels-Guba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의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모형의 </a:t>
            </a:r>
            <a:r>
              <a:rPr lang="ko-KR" altLang="en-US" dirty="0" err="1" smtClean="0">
                <a:latin typeface="헤움민트122" pitchFamily="18" charset="-127"/>
                <a:ea typeface="헤움민트122" pitchFamily="18" charset="-127"/>
              </a:rPr>
              <a:t>제한점을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인식한 후 모형을 확대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90"/>
          <a:stretch/>
        </p:blipFill>
        <p:spPr>
          <a:xfrm>
            <a:off x="870717" y="1983435"/>
            <a:ext cx="7525801" cy="394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54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12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-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기존 모형의 상층에 사회기풍과 관습 및 가치로 구성된  인류학적 차원을 추가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생물학적 차원의 추가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규범적 차원과 인간적 차원의 중간에 집단의 분위기와 의도로 구성된 사회 심리학적 조직풍토 차원이 첨가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역할기대와 욕구와 조직의 목표와의 밀접한 관련성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개인의 욕구와 조직의 목표가 일치하면 체제와의 일체감이 형성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개인의 욕구와 역할기대가 일치하면 집단의 일원으로 소속감이 생성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역할 기대와 목표가 논리적으로 적절하다면 소속감과 일체감 및 합리성이 생성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※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개인의 요구충족과 역할기대와 목표가 일치하고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역할 기대와 목표가 논리적으로 적절하다면 소속감과 일체감 및 합리성이 통합되어 역할 수행자는 개인적인 차원과 제도적인 차원이 일치하여 체제의 목표를 고도로 성취할 수 있게 됨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8413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12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3.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최근 모형 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공동체 차원</a:t>
            </a:r>
            <a:endParaRPr lang="en-US" altLang="ko-KR" b="1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-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학교의 문화적 환경을 더욱 강조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개방체제로서의 유용성 확대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지역공동체는 특정의 이웃이나 지역으로 성립된다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행정공동체는 한 국가나 도시 또는 학구처럼 정치적으로 결정된 동질성으로 성립된다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  <a:endParaRPr lang="en-US" altLang="ko-KR" dirty="0">
              <a:latin typeface="헤움민트122" pitchFamily="18" charset="-127"/>
              <a:ea typeface="헤움민트122" pitchFamily="18" charset="-127"/>
            </a:endParaRP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사회공동체는 지역이나 행정적 경계선에 의해 구애 받지 않는 친구나 특정한 대인관계의 집합으로 성립된다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도구적 공동체는 공동의 목적으로 모인 사람들과의 직접적 또는 간접적 활동이나 관계를 통해 성립된다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인종공동체는 특정의 민족이나 인종 또는 사회경제적 집단으로 구성된다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457200" indent="-457200">
              <a:buAutoNum type="arabicParenBoth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이념적 공동체는 지역적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행정적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도구적 및 인종적 공동체를 넘어 특수한 역사적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개념적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또는 사회정치적 공동체로 성립된다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.</a:t>
            </a:r>
          </a:p>
          <a:p>
            <a:pPr marL="457200" indent="-457200">
              <a:buAutoNum type="arabicParenBoth"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457200" indent="-457200">
              <a:buAutoNum type="arabicParenBoth"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8413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12296"/>
          </a:xfrm>
        </p:spPr>
        <p:txBody>
          <a:bodyPr/>
          <a:lstStyle/>
          <a:p>
            <a:pPr marL="0" indent="0">
              <a:buNone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기타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en-US" altLang="ko-KR" sz="2800" b="1" dirty="0" err="1" smtClean="0">
                <a:latin typeface="헤움민트122" pitchFamily="18" charset="-127"/>
                <a:ea typeface="헤움민트122" pitchFamily="18" charset="-127"/>
              </a:rPr>
              <a:t>Sergiovanni</a:t>
            </a:r>
            <a:r>
              <a:rPr lang="en-US" altLang="ko-KR" sz="3200" b="1" dirty="0">
                <a:latin typeface="헤움민트122" pitchFamily="18" charset="-127"/>
                <a:ea typeface="헤움민트122" pitchFamily="18" charset="-127"/>
              </a:rPr>
              <a:t> </a:t>
            </a:r>
            <a:endParaRPr lang="en-US" altLang="ko-KR" sz="3200" b="1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b="1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  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-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자원의 배정은 실적보다 </a:t>
            </a:r>
            <a:r>
              <a:rPr lang="ko-KR" altLang="en-US" dirty="0" err="1" smtClean="0">
                <a:latin typeface="헤움민트122" pitchFamily="18" charset="-127"/>
                <a:ea typeface="헤움민트122" pitchFamily="18" charset="-127"/>
              </a:rPr>
              <a:t>균등성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(equity)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을 기초로 함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생산성이 높은 학교에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      자원을 더 배정하지 않음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  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-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학교와 다른 조직과의 가장 중요한 차이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? </a:t>
            </a:r>
            <a:r>
              <a:rPr lang="en-US" altLang="ko-KR" b="1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“</a:t>
            </a:r>
            <a:r>
              <a:rPr lang="ko-KR" altLang="en-US" b="1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인간 </a:t>
            </a:r>
            <a:r>
              <a:rPr lang="ko-KR" altLang="en-US" b="1" dirty="0" err="1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집중성</a:t>
            </a:r>
            <a:r>
              <a:rPr lang="en-US" altLang="ko-KR" b="1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(human intensiveness)”</a:t>
            </a:r>
          </a:p>
          <a:p>
            <a:pPr marL="0" indent="0">
              <a:buNone/>
            </a:pPr>
            <a:r>
              <a:rPr lang="en-US" altLang="ko-KR" dirty="0" smtClean="0"/>
              <a:t>    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-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학교의 산출이 인간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그 과정이 인간의 사회화를 요구 → 학교는 </a:t>
            </a:r>
            <a:r>
              <a:rPr lang="ko-KR" altLang="en-US" b="1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인간조직</a:t>
            </a:r>
            <a:r>
              <a:rPr lang="en-US" altLang="ko-KR" b="1" dirty="0" smtClean="0">
                <a:solidFill>
                  <a:srgbClr val="0070C0"/>
                </a:solidFill>
                <a:latin typeface="헤움민트122" pitchFamily="18" charset="-127"/>
                <a:ea typeface="헤움민트122" pitchFamily="18" charset="-127"/>
              </a:rPr>
              <a:t>!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3761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제 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2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절 조직의 구조</a:t>
            </a:r>
            <a:endParaRPr lang="ko-KR" altLang="en-US" b="1" dirty="0">
              <a:latin typeface="헤움민트122" pitchFamily="18" charset="-127"/>
              <a:ea typeface="헤움민트122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1.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공식조직과 비공식조직</a:t>
            </a:r>
            <a:endParaRPr lang="en-US" altLang="ko-KR" b="1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 &lt;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공식조직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(formal organization)&gt;</a:t>
            </a: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일정한 목적을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달성하기 위해서 의도적이고 인위적으로 구성된 집단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공식적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·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제도적으로 형성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구조에 중점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err="1" smtClean="0">
                <a:latin typeface="헤움민트122" pitchFamily="18" charset="-127"/>
                <a:ea typeface="헤움민트122" pitchFamily="18" charset="-127"/>
              </a:rPr>
              <a:t>조직표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(organization chart)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행정이나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조직의 계층과 감독관계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분업과 의사소통의 통로를 체계적으로 나타내는 조직의 구조도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권한의 계층과 분업화에 따른 과 단위의 횡적 집단으로 구성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장점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위로부터의 계획과 지시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통제와 지원으로 조직의 안정성에 크게 기여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단점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사회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·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심리적 지원은 무시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or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취약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→ 보다 융통성 있고 환경의 요구에 신속하게 대응할 수 있는 현대적 조직의 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     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등장 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위원회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err="1" smtClean="0">
                <a:latin typeface="헤움민트122" pitchFamily="18" charset="-127"/>
                <a:ea typeface="헤움민트122" pitchFamily="18" charset="-127"/>
              </a:rPr>
              <a:t>태스크포스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팀 등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6010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12296"/>
          </a:xfrm>
        </p:spPr>
        <p:txBody>
          <a:bodyPr/>
          <a:lstStyle/>
          <a:p>
            <a:pPr marL="0" indent="0">
              <a:buNone/>
            </a:pP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 &lt; </a:t>
            </a:r>
            <a:r>
              <a:rPr lang="ko-KR" altLang="en-US" b="1" dirty="0" smtClean="0">
                <a:latin typeface="헤움민트122" pitchFamily="18" charset="-127"/>
                <a:ea typeface="헤움민트122" pitchFamily="18" charset="-127"/>
              </a:rPr>
              <a:t>비공식 조직 </a:t>
            </a:r>
            <a:r>
              <a:rPr lang="en-US" altLang="ko-KR" b="1" dirty="0" smtClean="0">
                <a:latin typeface="헤움민트122" pitchFamily="18" charset="-127"/>
                <a:ea typeface="헤움민트122" pitchFamily="18" charset="-127"/>
              </a:rPr>
              <a:t>(informal organization) &gt;</a:t>
            </a: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공식조직 속에서 생활하는 가운데 개인적 접촉이나 상호작용의 결과 자연발생적으로 형성된 집단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(=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자생집단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자생조직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)</a:t>
            </a:r>
          </a:p>
          <a:p>
            <a:pPr>
              <a:buFontTx/>
              <a:buChar char="-"/>
            </a:pP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대인관계를 나타내는 인간성의 구조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조직의 생산성과 직무만족에 강력한 영향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Mayo 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호손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(Hawthorne)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연구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,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조직의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생산성을 향상시키는 것은 물리적 작업환경이 아니라 조직 내 성원간의 비공식적인 의사소통과 합의 또는 이들이 공유하는 감정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>
              <a:buFontTx/>
              <a:buChar char="-"/>
            </a:pPr>
            <a:r>
              <a:rPr lang="en-US" altLang="ko-KR" dirty="0" err="1" smtClean="0">
                <a:latin typeface="헤움민트122" pitchFamily="18" charset="-127"/>
                <a:ea typeface="헤움민트122" pitchFamily="18" charset="-127"/>
              </a:rPr>
              <a:t>Lewin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: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리더의</a:t>
            </a:r>
            <a:r>
              <a:rPr lang="en-US" altLang="ko-KR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dirty="0" smtClean="0">
                <a:latin typeface="헤움민트122" pitchFamily="18" charset="-127"/>
                <a:ea typeface="헤움민트122" pitchFamily="18" charset="-127"/>
              </a:rPr>
              <a:t>유형에 따라 집단 간에 상이한 반응을 나타냄</a:t>
            </a:r>
            <a:endParaRPr lang="en-US" altLang="ko-KR" dirty="0" smtClean="0">
              <a:latin typeface="헤움민트122" pitchFamily="18" charset="-127"/>
              <a:ea typeface="헤움민트122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헤움민트122" pitchFamily="18" charset="-127"/>
                <a:ea typeface="헤움민트122" pitchFamily="18" charset="-127"/>
              </a:rPr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5509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0498856"/>
              </p:ext>
            </p:extLst>
          </p:nvPr>
        </p:nvGraphicFramePr>
        <p:xfrm>
          <a:off x="323528" y="1340767"/>
          <a:ext cx="8424936" cy="5403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/>
                <a:gridCol w="4212468"/>
              </a:tblGrid>
              <a:tr h="4614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>
                          <a:latin typeface="헤움민트122" pitchFamily="18" charset="-127"/>
                          <a:ea typeface="헤움민트122" pitchFamily="18" charset="-127"/>
                        </a:rPr>
                        <a:t>공식조직</a:t>
                      </a:r>
                      <a:endParaRPr lang="ko-KR" altLang="en-US" sz="28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>
                          <a:latin typeface="헤움민트122" pitchFamily="18" charset="-127"/>
                          <a:ea typeface="헤움민트122" pitchFamily="18" charset="-127"/>
                        </a:rPr>
                        <a:t>비공식조직</a:t>
                      </a:r>
                      <a:endParaRPr lang="ko-KR" altLang="en-US" sz="28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</a:tr>
              <a:tr h="61987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인위적 생성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자연발생적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</a:tr>
              <a:tr h="93705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설립과 폐지에 따라 수명이 제한적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조직에 선행하여 존재가능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, </a:t>
                      </a: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공식조직 떠난 후에도 유지 가능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</a:tr>
              <a:tr h="64872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성문화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(</a:t>
                      </a: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외면적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·</a:t>
                      </a: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외재적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)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성문화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X(</a:t>
                      </a: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공식조직에 내면화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·</a:t>
                      </a: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내재적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)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</a:tr>
              <a:tr h="605504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계층에 따른 과업 분담이 분명 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계층이나 성원의 역할 분담이 불분명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</a:tr>
              <a:tr h="72280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조직 전체 성원으로 구성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조직 성원의 일부로서 구성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</a:tr>
              <a:tr h="1045114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합리성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, </a:t>
                      </a: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능률의 논리에 따라 구성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·</a:t>
                      </a: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운영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비합리적 감정의 논리에 따라 형성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·</a:t>
                      </a: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운영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7544" y="620688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latin typeface="헤움민트122" pitchFamily="18" charset="-127"/>
                <a:ea typeface="헤움민트122" pitchFamily="18" charset="-127"/>
              </a:rPr>
              <a:t>&lt;</a:t>
            </a:r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공식조직과 비공식조직의 차이</a:t>
            </a:r>
            <a:r>
              <a:rPr lang="en-US" altLang="ko-KR" sz="2800" b="1" dirty="0" smtClean="0">
                <a:latin typeface="헤움민트122" pitchFamily="18" charset="-127"/>
                <a:ea typeface="헤움민트122" pitchFamily="18" charset="-127"/>
              </a:rPr>
              <a:t>&gt;</a:t>
            </a:r>
            <a:endParaRPr lang="ko-KR" altLang="en-US" sz="2800" b="1" dirty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0450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5889212"/>
              </p:ext>
            </p:extLst>
          </p:nvPr>
        </p:nvGraphicFramePr>
        <p:xfrm>
          <a:off x="467544" y="1484784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9663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800" dirty="0" smtClean="0">
                          <a:latin typeface="헤움민트122" pitchFamily="18" charset="-127"/>
                          <a:ea typeface="헤움민트122" pitchFamily="18" charset="-127"/>
                        </a:rPr>
                        <a:t>비교의 근거</a:t>
                      </a:r>
                      <a:endParaRPr lang="ko-KR" altLang="en-US" sz="28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800" dirty="0" smtClean="0">
                          <a:latin typeface="헤움민트122" pitchFamily="18" charset="-127"/>
                          <a:ea typeface="헤움민트122" pitchFamily="18" charset="-127"/>
                        </a:rPr>
                        <a:t>비공식조직</a:t>
                      </a:r>
                      <a:endParaRPr lang="ko-KR" altLang="en-US" sz="28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800" dirty="0" smtClean="0">
                          <a:latin typeface="헤움민트122" pitchFamily="18" charset="-127"/>
                          <a:ea typeface="헤움민트122" pitchFamily="18" charset="-127"/>
                        </a:rPr>
                        <a:t>공식 조직</a:t>
                      </a:r>
                      <a:endParaRPr lang="ko-KR" altLang="en-US" sz="28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</a:tr>
              <a:tr h="596638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본질적 성격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비공식적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공식적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</a:tr>
              <a:tr h="596638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주요 개념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권력과 정치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권위와 책임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</a:tr>
              <a:tr h="596638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기본 초점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사람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직위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</a:tr>
              <a:tr h="596638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리더 권력의 근원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집단이 부여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행정가 위임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</a:tr>
              <a:tr h="596638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행위의 지침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규범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규칙과 정책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</a:tr>
              <a:tr h="596638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통제의 근원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구속력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(</a:t>
                      </a: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제재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)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보상과 벌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(</a:t>
                      </a:r>
                      <a:r>
                        <a:rPr lang="ko-KR" altLang="en-US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불이익</a:t>
                      </a:r>
                      <a:r>
                        <a:rPr lang="en-US" altLang="ko-KR" sz="2400" dirty="0" smtClean="0">
                          <a:latin typeface="헤움민트122" pitchFamily="18" charset="-127"/>
                          <a:ea typeface="헤움민트122" pitchFamily="18" charset="-127"/>
                        </a:rPr>
                        <a:t>)</a:t>
                      </a:r>
                      <a:endParaRPr lang="ko-KR" altLang="en-US" sz="2400" dirty="0">
                        <a:latin typeface="헤움민트122" pitchFamily="18" charset="-127"/>
                        <a:ea typeface="헤움민트122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692696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err="1" smtClean="0">
                <a:latin typeface="헤움민트122" pitchFamily="18" charset="-127"/>
                <a:ea typeface="헤움민트122" pitchFamily="18" charset="-127"/>
              </a:rPr>
              <a:t>Newstrom</a:t>
            </a:r>
            <a:r>
              <a:rPr lang="en-US" altLang="ko-KR" sz="2800" b="1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공식조직과</a:t>
            </a:r>
            <a:r>
              <a:rPr lang="en-US" altLang="ko-KR" sz="2800" b="1" dirty="0" smtClean="0">
                <a:latin typeface="헤움민트122" pitchFamily="18" charset="-127"/>
                <a:ea typeface="헤움민트122" pitchFamily="18" charset="-127"/>
              </a:rPr>
              <a:t> </a:t>
            </a:r>
            <a:r>
              <a:rPr lang="ko-KR" altLang="en-US" sz="2800" b="1" dirty="0" smtClean="0">
                <a:latin typeface="헤움민트122" pitchFamily="18" charset="-127"/>
                <a:ea typeface="헤움민트122" pitchFamily="18" charset="-127"/>
              </a:rPr>
              <a:t>비공식 조직의 차이</a:t>
            </a:r>
            <a:endParaRPr lang="ko-KR" altLang="en-US" sz="2800" b="1" dirty="0">
              <a:latin typeface="헤움민트122" pitchFamily="18" charset="-127"/>
              <a:ea typeface="헤움민트122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3908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투명도">
  <a:themeElements>
    <a:clrScheme name="투명도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클래식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투명도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901</TotalTime>
  <Words>3044</Words>
  <Application>Microsoft Office PowerPoint</Application>
  <PresentationFormat>화면 슬라이드 쇼(4:3)</PresentationFormat>
  <Paragraphs>486</Paragraphs>
  <Slides>43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43</vt:i4>
      </vt:variant>
    </vt:vector>
  </HeadingPairs>
  <TitlesOfParts>
    <vt:vector size="44" baseType="lpstr">
      <vt:lpstr>투명도</vt:lpstr>
      <vt:lpstr>조직론</vt:lpstr>
      <vt:lpstr>3. 교육행정과 조직</vt:lpstr>
      <vt:lpstr>제 1 절 조직의 개념</vt:lpstr>
      <vt:lpstr> </vt:lpstr>
      <vt:lpstr> </vt:lpstr>
      <vt:lpstr>제 2 절 조직의 구조</vt:lpstr>
      <vt:lpstr> </vt:lpstr>
      <vt:lpstr>PowerPoint 프레젠테이션</vt:lpstr>
      <vt:lpstr> </vt:lpstr>
      <vt:lpstr> </vt:lpstr>
      <vt:lpstr> </vt:lpstr>
      <vt:lpstr> </vt:lpstr>
      <vt:lpstr> </vt:lpstr>
      <vt:lpstr> </vt:lpstr>
      <vt:lpstr>제 3 절 관료제 조직</vt:lpstr>
      <vt:lpstr>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제 4 절 조직유형론에서 본 교육조직</vt:lpstr>
      <vt:lpstr>PowerPoint 프레젠테이션</vt:lpstr>
      <vt:lpstr>PowerPoint 프레젠테이션</vt:lpstr>
      <vt:lpstr>PowerPoint 프레젠테이션</vt:lpstr>
      <vt:lpstr>4. 사회체제와 교육행정</vt:lpstr>
      <vt:lpstr>제 1 절 체제의 기본 개념과 특징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제 2 절 Getzels-Guba의 사회체제 모형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조직론</dc:title>
  <dc:creator>교수학습개발센터</dc:creator>
  <cp:lastModifiedBy>교수학습개발센터</cp:lastModifiedBy>
  <cp:revision>85</cp:revision>
  <dcterms:created xsi:type="dcterms:W3CDTF">2012-09-17T12:51:35Z</dcterms:created>
  <dcterms:modified xsi:type="dcterms:W3CDTF">2012-09-18T08:15:58Z</dcterms:modified>
</cp:coreProperties>
</file>