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7D6-02C8-4590-8AA4-3C15D44AD4A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ACC3-FD4E-41DF-A86E-287318DCAE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A7D6-02C8-4590-8AA4-3C15D44AD4A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2ACC3-FD4E-41DF-A86E-287318DCAE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A7D6-02C8-4590-8AA4-3C15D44AD4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2013-07-18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2ACC3-FD4E-41DF-A86E-287318DCAE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35696" y="2217058"/>
            <a:ext cx="54393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캄캄</a:t>
            </a: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한곳    </a:t>
            </a:r>
            <a:r>
              <a:rPr lang="ko-KR" altLang="en-US" sz="4000" b="1" spc="-500" dirty="0" err="1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어둔이</a:t>
            </a: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세  상    </a:t>
            </a:r>
            <a:r>
              <a:rPr lang="en-US" altLang="ko-KR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00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0843" y="4449306"/>
            <a:ext cx="50898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빛으</a:t>
            </a: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로오</a:t>
            </a: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신  나의  주  님</a:t>
            </a:r>
            <a:endParaRPr lang="ko-KR" altLang="en-US" sz="4000" b="1" spc="-500" dirty="0">
              <a:ln w="11430"/>
              <a:solidFill>
                <a:srgbClr val="00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8106" y="262389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6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빛 된 자녀</a:t>
            </a:r>
            <a:endParaRPr lang="ko-KR" altLang="en-US" sz="3600" b="1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949280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36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lang="ko-KR" altLang="en-US" sz="3600" b="1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35696" y="2217058"/>
            <a:ext cx="58689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어 </a:t>
            </a:r>
            <a:r>
              <a:rPr lang="ko-KR" altLang="en-US" sz="4000" b="1" spc="-500" dirty="0" err="1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둔이</a:t>
            </a: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땅           </a:t>
            </a:r>
            <a:r>
              <a:rPr lang="ko-KR" altLang="en-US" sz="4000" b="1" spc="-500" dirty="0" err="1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밝</a:t>
            </a: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히시</a:t>
            </a: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err="1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려</a:t>
            </a: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고</a:t>
            </a:r>
            <a:endParaRPr lang="ko-KR" altLang="en-US" sz="4000" b="1" spc="-500" dirty="0">
              <a:ln w="11430"/>
              <a:solidFill>
                <a:srgbClr val="00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4449306"/>
            <a:ext cx="52629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환한  빛  </a:t>
            </a:r>
            <a:r>
              <a:rPr lang="ko-KR" altLang="en-US" sz="4000" b="1" spc="-500" dirty="0" err="1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으로</a:t>
            </a: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오 셨어    요</a:t>
            </a:r>
            <a:endParaRPr lang="ko-KR" altLang="en-US" sz="4000" b="1" spc="-500" dirty="0">
              <a:ln w="11430"/>
              <a:solidFill>
                <a:srgbClr val="00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949280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36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lang="ko-KR" altLang="en-US" sz="3600" b="1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35696" y="2217058"/>
            <a:ext cx="6308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너 </a:t>
            </a:r>
            <a:r>
              <a:rPr lang="ko-KR" altLang="en-US" sz="4000" b="1" spc="-500" dirty="0" err="1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희는</a:t>
            </a: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이          세 상의   빛 이  라</a:t>
            </a:r>
            <a:endParaRPr lang="ko-KR" altLang="en-US" sz="4000" b="1" spc="-500" dirty="0">
              <a:ln w="11430"/>
              <a:solidFill>
                <a:srgbClr val="00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4449306"/>
            <a:ext cx="49103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말씀    하 신  나 의   주   님</a:t>
            </a:r>
            <a:endParaRPr lang="ko-KR" altLang="en-US" sz="4000" b="1" spc="-500" dirty="0">
              <a:ln w="11430"/>
              <a:solidFill>
                <a:srgbClr val="00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949280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36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lang="ko-KR" altLang="en-US" sz="3600" b="1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35696" y="2217058"/>
            <a:ext cx="45768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주님의자녀된우리들도</a:t>
            </a:r>
            <a:endParaRPr lang="ko-KR" altLang="en-US" sz="4000" b="1" spc="-500" dirty="0">
              <a:ln w="11430"/>
              <a:solidFill>
                <a:srgbClr val="00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4449306"/>
            <a:ext cx="51828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환한  빛  </a:t>
            </a:r>
            <a:r>
              <a:rPr lang="ko-KR" altLang="en-US" sz="4000" b="1" spc="-500" dirty="0" err="1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으로살아갈래</a:t>
            </a:r>
            <a:r>
              <a:rPr lang="ko-KR" altLang="en-US" sz="4000" b="1" spc="-500" dirty="0" smtClean="0">
                <a:ln w="11430"/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요</a:t>
            </a:r>
            <a:endParaRPr lang="ko-KR" altLang="en-US" sz="4000" b="1" spc="-500" dirty="0">
              <a:ln w="11430"/>
              <a:solidFill>
                <a:srgbClr val="00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949280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36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lang="ko-KR" altLang="en-US" sz="3600" b="1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52</Words>
  <Application>Microsoft Office PowerPoint</Application>
  <PresentationFormat>화면 슬라이드 쇼(4:3)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Office 테마</vt:lpstr>
      <vt:lpstr>1_Office 테마</vt:lpstr>
      <vt:lpstr>2_Office 테마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kmkim</dc:creator>
  <cp:lastModifiedBy>kmkim</cp:lastModifiedBy>
  <cp:revision>1</cp:revision>
  <dcterms:created xsi:type="dcterms:W3CDTF">2013-07-18T06:43:04Z</dcterms:created>
  <dcterms:modified xsi:type="dcterms:W3CDTF">2013-07-18T07:01:31Z</dcterms:modified>
</cp:coreProperties>
</file>