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0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5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18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5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9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4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17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0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6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37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6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D0E2-3C7E-47BF-962C-6DCF6D1ADC20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09B9-F57B-4A75-AB5E-90D49E085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2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commons.wikimedia.org/wiki/File:Coat_of_arms_of_Tyumen_Oblast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s://commons.wikimedia.org/wiki/File:Flag_of_Tyumen_Oblast.sv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74" y="584886"/>
            <a:ext cx="4407243" cy="2868313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● 러시아,/ 아이스란드,/ 영국, 아일랜드,/ 스페인,/ 이태리 지도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4" y="3537896"/>
            <a:ext cx="4868562" cy="27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194484" y="704080"/>
            <a:ext cx="4868562" cy="27820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07" y="704080"/>
            <a:ext cx="4898194" cy="12401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https://upload.wikimedia.org/wikipedia/commons/thumb/4/4e/Flag_of_Tyumen_Oblast.svg/120px-Flag_of_Tyumen_Oblast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4" y="704080"/>
            <a:ext cx="636756" cy="4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4/4f/Coat_of_arms_of_Tyumen_Oblast.png/120px-Coat_of_arms_of_Tyumen_Oblast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73" y="709099"/>
            <a:ext cx="636756" cy="4194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161907" y="1971291"/>
            <a:ext cx="4898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/>
              <a:t>https://news.v.daum.net/v/20200204234124353</a:t>
            </a:r>
            <a:endParaRPr lang="ko-KR" altLang="en-US" sz="1200" dirty="0"/>
          </a:p>
        </p:txBody>
      </p:sp>
      <p:pic>
        <p:nvPicPr>
          <p:cNvPr id="1032" name="Picture 8" descr="러시아 지도 , 독립연방 국가 국기, 러시아 화폐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7" y="3537896"/>
            <a:ext cx="4898194" cy="27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/>
          <p:nvPr/>
        </p:nvSpPr>
        <p:spPr>
          <a:xfrm>
            <a:off x="7636472" y="5511110"/>
            <a:ext cx="49427" cy="49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4343" y="3554372"/>
            <a:ext cx="1409700" cy="300936"/>
          </a:xfrm>
          <a:prstGeom prst="rect">
            <a:avLst/>
          </a:prstGeom>
        </p:spPr>
      </p:pic>
      <p:pic>
        <p:nvPicPr>
          <p:cNvPr id="1034" name="Picture 10" descr="골리코바 러시아 부총리 [리아노보스티=연합뉴스 자료사진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7" y="2289036"/>
            <a:ext cx="1679484" cy="1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7841391" y="2875178"/>
            <a:ext cx="31857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b="0" dirty="0" err="1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타티야나</a:t>
            </a:r>
            <a:r>
              <a:rPr lang="ko-KR" altLang="en-US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050" b="0" dirty="0" err="1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골리코바</a:t>
            </a:r>
            <a:endParaRPr lang="en-US" altLang="ko-KR" sz="1050" b="0" dirty="0" smtClean="0">
              <a:effectLst/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en-US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러시아 부총리 </a:t>
            </a:r>
            <a:endParaRPr lang="en-US" altLang="ko-KR" sz="1050" b="0" dirty="0" smtClean="0">
              <a:effectLst/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'</a:t>
            </a:r>
            <a:r>
              <a:rPr lang="ko-KR" altLang="en-US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신종 코로나 유입 및 확산 방지 대책본부</a:t>
            </a:r>
            <a:r>
              <a: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' </a:t>
            </a:r>
            <a:r>
              <a:rPr lang="ko-KR" altLang="en-US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본부장</a:t>
            </a:r>
            <a:endParaRPr lang="ko-KR" altLang="en-US" sz="105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870887" y="5523464"/>
            <a:ext cx="49427" cy="4942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85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러시아 지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39" y="420131"/>
            <a:ext cx="877696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49859" y="345989"/>
            <a:ext cx="9045146" cy="14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051221" y="864973"/>
            <a:ext cx="164757" cy="15651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238371" y="4028295"/>
            <a:ext cx="111210" cy="1070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69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356998" y="6333522"/>
            <a:ext cx="347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/>
              <a:t>https://news.v.daum.net/v/20200204201308019</a:t>
            </a:r>
            <a:endParaRPr lang="ko-KR" altLang="en-US" sz="12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621827" y="820694"/>
            <a:ext cx="10919384" cy="4824594"/>
            <a:chOff x="621827" y="820694"/>
            <a:chExt cx="10075133" cy="438162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827" y="820694"/>
              <a:ext cx="5000625" cy="1905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21827" y="2471778"/>
              <a:ext cx="5000625" cy="2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</a:rPr>
                <a:t>Diamond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Princess (JPN  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요코하마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~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베트남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)</a:t>
              </a:r>
              <a:endParaRPr lang="ko-KR" altLang="en-US" sz="10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27" y="2792498"/>
              <a:ext cx="1536487" cy="240982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6443" y="2792498"/>
              <a:ext cx="1551637" cy="1342897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6335" y="820694"/>
              <a:ext cx="5000625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92201" y="2475894"/>
              <a:ext cx="5000625" cy="2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</a:rPr>
                <a:t>World Dream (CHN   </a:t>
              </a:r>
              <a:r>
                <a:rPr lang="ko-KR" altLang="en-US" sz="1050" dirty="0" err="1" smtClean="0">
                  <a:solidFill>
                    <a:schemeClr val="bg1"/>
                  </a:solidFill>
                </a:rPr>
                <a:t>광저우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~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베트남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)</a:t>
              </a:r>
              <a:endParaRPr lang="ko-KR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692201" y="2792498"/>
              <a:ext cx="5000625" cy="524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Jan-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19-</a:t>
              </a:r>
              <a:r>
                <a:rPr lang="en-US" altLang="ko-KR" sz="105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2020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endPara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중국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‘</a:t>
              </a:r>
              <a:r>
                <a:rPr lang="ko-KR" altLang="en-US" sz="1050" b="0" dirty="0" err="1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광저우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’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에서 베트남을 다녀온 유람선 </a:t>
              </a:r>
              <a:endPara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승객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4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천여 명</a:t>
              </a:r>
              <a:endParaRPr lang="ko-KR" altLang="en-US" sz="105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692201" y="3369579"/>
              <a:ext cx="224933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승객 중에서 최소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3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명이 확진 판정</a:t>
              </a:r>
              <a:endParaRPr lang="ko-KR" altLang="en-US" sz="105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36443" y="4630572"/>
              <a:ext cx="3027940" cy="524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1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월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25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일 홍콩에서 내린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80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대 남성이 신종 코로나 </a:t>
              </a:r>
              <a:endPara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감염자로 확진</a:t>
              </a:r>
              <a:endParaRPr lang="en-US" altLang="ko-KR" sz="1050" b="0" dirty="0" smtClean="0">
                <a:effectLst/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승객 </a:t>
              </a:r>
              <a:r>
                <a:rPr lang="en-US" altLang="ko-KR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10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명이 발열 등 증세 </a:t>
              </a:r>
              <a:r>
                <a:rPr lang="ko-KR" altLang="en-US" sz="1050" b="0" dirty="0" smtClean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→ </a:t>
              </a:r>
              <a:r>
                <a:rPr lang="ko-KR" altLang="en-US" sz="1050" b="0" dirty="0" smtClean="0">
                  <a:effectLst/>
                  <a:latin typeface="HY견명조" panose="02030600000101010101" pitchFamily="18" charset="-127"/>
                  <a:ea typeface="HY견명조" panose="02030600000101010101" pitchFamily="18" charset="-127"/>
                </a:rPr>
                <a:t>양성반응</a:t>
              </a:r>
              <a:endParaRPr lang="ko-KR" altLang="en-US" sz="105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6443" y="4144843"/>
              <a:ext cx="12731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승무원 </a:t>
              </a:r>
              <a:r>
                <a:rPr lang="en-US" altLang="ko-KR" sz="105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: 1</a:t>
              </a:r>
              <a:r>
                <a:rPr lang="ko-KR" altLang="en-US" sz="105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천여 명</a:t>
              </a:r>
              <a:endParaRPr lang="ko-KR" altLang="en-US" sz="105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091" y="3922054"/>
            <a:ext cx="3754265" cy="2390440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>
          <a:xfrm>
            <a:off x="10989276" y="4374292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670325" y="569646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베트남 지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07" y="3922054"/>
            <a:ext cx="1637241" cy="24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 17"/>
          <p:cNvSpPr/>
          <p:nvPr/>
        </p:nvSpPr>
        <p:spPr>
          <a:xfrm>
            <a:off x="6973322" y="4370170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356386" y="5675876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8723869" y="5717064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9374655" y="5453450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300514" y="5708820"/>
            <a:ext cx="45719" cy="457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335788" y="570470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183387" y="507450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006269" y="433721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504350" y="4252353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smtClean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요코하마</a:t>
            </a:r>
            <a:endParaRPr lang="ko-KR" altLang="en-US" sz="800">
              <a:solidFill>
                <a:schemeClr val="accent5">
                  <a:lumMod val="7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9841" y="5722807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홍콩</a:t>
            </a:r>
            <a:endParaRPr lang="ko-KR" altLang="en-US" sz="800" dirty="0">
              <a:solidFill>
                <a:schemeClr val="accent5">
                  <a:lumMod val="7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97130" y="5496264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accent5">
                    <a:lumMod val="7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대만</a:t>
            </a:r>
            <a:endParaRPr lang="ko-KR" altLang="en-US" sz="800" dirty="0">
              <a:solidFill>
                <a:schemeClr val="accent5">
                  <a:lumMod val="7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6583" y="6122345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베트남</a:t>
            </a:r>
            <a:endParaRPr lang="ko-KR" altLang="en-US" sz="8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1408" y="5615716"/>
            <a:ext cx="492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광저우</a:t>
            </a:r>
            <a:endParaRPr lang="ko-KR" altLang="en-US" sz="80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9339" y="4089602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한국인 </a:t>
            </a:r>
            <a:r>
              <a:rPr lang="en-US" altLang="ko-KR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9 </a:t>
            </a:r>
            <a:r>
              <a:rPr lang="ko-KR" altLang="en-US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명 포함</a:t>
            </a:r>
            <a:endParaRPr lang="ko-KR" altLang="en-US" sz="105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916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91</Words>
  <Application>Microsoft Office PowerPoint</Application>
  <PresentationFormat>와이드스크린</PresentationFormat>
  <Paragraphs>21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server</dc:creator>
  <cp:lastModifiedBy>server</cp:lastModifiedBy>
  <cp:revision>15</cp:revision>
  <dcterms:created xsi:type="dcterms:W3CDTF">2020-02-04T18:27:53Z</dcterms:created>
  <dcterms:modified xsi:type="dcterms:W3CDTF">2020-02-05T13:01:35Z</dcterms:modified>
</cp:coreProperties>
</file>